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sldIdLst>
    <p:sldId id="256" r:id="rId2"/>
    <p:sldId id="266" r:id="rId3"/>
    <p:sldId id="262" r:id="rId4"/>
    <p:sldId id="268" r:id="rId5"/>
    <p:sldId id="263" r:id="rId6"/>
    <p:sldId id="269" r:id="rId7"/>
    <p:sldId id="264" r:id="rId8"/>
    <p:sldId id="270" r:id="rId9"/>
    <p:sldId id="265" r:id="rId10"/>
    <p:sldId id="261" r:id="rId11"/>
    <p:sldId id="267" r:id="rId12"/>
    <p:sldId id="257" r:id="rId13"/>
    <p:sldId id="271" r:id="rId14"/>
    <p:sldId id="272" r:id="rId15"/>
    <p:sldId id="258" r:id="rId16"/>
    <p:sldId id="259" r:id="rId17"/>
    <p:sldId id="273" r:id="rId18"/>
    <p:sldId id="260" r:id="rId19"/>
    <p:sldId id="276" r:id="rId20"/>
    <p:sldId id="275" r:id="rId21"/>
    <p:sldId id="274" r:id="rId22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7F59829-60E5-4F8C-8AF8-528288790638}" v="5" dt="2020-09-21T16:37:38.313"/>
    <p1510:client id="{5CCAFA86-D38B-4230-B015-54FAD1BB0EBE}" v="5" dt="2022-09-02T08:36:56.312"/>
    <p1510:client id="{B68A7938-A983-4B99-9D2F-712AC748ADA2}" v="140" dt="2020-09-21T16:34:28.96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66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smina Micic" userId="bb0727acc6ac31b5" providerId="Windows Live" clId="Web-{47F59829-60E5-4F8C-8AF8-528288790638}"/>
    <pc:docChg chg="modSld">
      <pc:chgData name="Jasmina Micic" userId="bb0727acc6ac31b5" providerId="Windows Live" clId="Web-{47F59829-60E5-4F8C-8AF8-528288790638}" dt="2020-09-21T16:37:38.313" v="4" actId="1076"/>
      <pc:docMkLst>
        <pc:docMk/>
      </pc:docMkLst>
      <pc:sldChg chg="modSp">
        <pc:chgData name="Jasmina Micic" userId="bb0727acc6ac31b5" providerId="Windows Live" clId="Web-{47F59829-60E5-4F8C-8AF8-528288790638}" dt="2020-09-21T16:37:38.313" v="4" actId="1076"/>
        <pc:sldMkLst>
          <pc:docMk/>
          <pc:sldMk cId="176570759" sldId="256"/>
        </pc:sldMkLst>
        <pc:spChg chg="mod">
          <ac:chgData name="Jasmina Micic" userId="bb0727acc6ac31b5" providerId="Windows Live" clId="Web-{47F59829-60E5-4F8C-8AF8-528288790638}" dt="2020-09-21T16:37:24.719" v="2" actId="1076"/>
          <ac:spMkLst>
            <pc:docMk/>
            <pc:sldMk cId="176570759" sldId="256"/>
            <ac:spMk id="2" creationId="{00000000-0000-0000-0000-000000000000}"/>
          </ac:spMkLst>
        </pc:spChg>
        <pc:spChg chg="mod">
          <ac:chgData name="Jasmina Micic" userId="bb0727acc6ac31b5" providerId="Windows Live" clId="Web-{47F59829-60E5-4F8C-8AF8-528288790638}" dt="2020-09-21T16:37:34.016" v="3" actId="1076"/>
          <ac:spMkLst>
            <pc:docMk/>
            <pc:sldMk cId="176570759" sldId="256"/>
            <ac:spMk id="3" creationId="{00000000-0000-0000-0000-000000000000}"/>
          </ac:spMkLst>
        </pc:spChg>
        <pc:picChg chg="mod">
          <ac:chgData name="Jasmina Micic" userId="bb0727acc6ac31b5" providerId="Windows Live" clId="Web-{47F59829-60E5-4F8C-8AF8-528288790638}" dt="2020-09-21T16:37:38.313" v="4" actId="1076"/>
          <ac:picMkLst>
            <pc:docMk/>
            <pc:sldMk cId="176570759" sldId="256"/>
            <ac:picMk id="4" creationId="{1D7778FE-E83F-4CCC-BCD6-C368254BEA06}"/>
          </ac:picMkLst>
        </pc:picChg>
      </pc:sldChg>
    </pc:docChg>
  </pc:docChgLst>
  <pc:docChgLst>
    <pc:chgData name="Jasmina Micic" userId="bb0727acc6ac31b5" providerId="Windows Live" clId="Web-{5CCAFA86-D38B-4230-B015-54FAD1BB0EBE}"/>
    <pc:docChg chg="modSld">
      <pc:chgData name="Jasmina Micic" userId="bb0727acc6ac31b5" providerId="Windows Live" clId="Web-{5CCAFA86-D38B-4230-B015-54FAD1BB0EBE}" dt="2022-09-02T08:36:56.312" v="4" actId="20577"/>
      <pc:docMkLst>
        <pc:docMk/>
      </pc:docMkLst>
      <pc:sldChg chg="modSp">
        <pc:chgData name="Jasmina Micic" userId="bb0727acc6ac31b5" providerId="Windows Live" clId="Web-{5CCAFA86-D38B-4230-B015-54FAD1BB0EBE}" dt="2022-09-02T08:36:56.312" v="4" actId="20577"/>
        <pc:sldMkLst>
          <pc:docMk/>
          <pc:sldMk cId="176570759" sldId="256"/>
        </pc:sldMkLst>
        <pc:spChg chg="mod">
          <ac:chgData name="Jasmina Micic" userId="bb0727acc6ac31b5" providerId="Windows Live" clId="Web-{5CCAFA86-D38B-4230-B015-54FAD1BB0EBE}" dt="2022-09-02T08:36:56.312" v="4" actId="20577"/>
          <ac:spMkLst>
            <pc:docMk/>
            <pc:sldMk cId="176570759" sldId="256"/>
            <ac:spMk id="3" creationId="{00000000-0000-0000-0000-000000000000}"/>
          </ac:spMkLst>
        </pc:spChg>
      </pc:sldChg>
    </pc:docChg>
  </pc:docChgLst>
  <pc:docChgLst>
    <pc:chgData name="Jasmina Micic" userId="bb0727acc6ac31b5" providerId="LiveId" clId="{B68A7938-A983-4B99-9D2F-712AC748ADA2}"/>
    <pc:docChg chg="undo custSel addSld modSld sldOrd">
      <pc:chgData name="Jasmina Micic" userId="bb0727acc6ac31b5" providerId="LiveId" clId="{B68A7938-A983-4B99-9D2F-712AC748ADA2}" dt="2020-09-21T16:35:19.707" v="340" actId="1076"/>
      <pc:docMkLst>
        <pc:docMk/>
      </pc:docMkLst>
      <pc:sldChg chg="addSp delSp modSp mod delAnim modAnim">
        <pc:chgData name="Jasmina Micic" userId="bb0727acc6ac31b5" providerId="LiveId" clId="{B68A7938-A983-4B99-9D2F-712AC748ADA2}" dt="2020-09-21T16:31:47.654" v="304" actId="20577"/>
        <pc:sldMkLst>
          <pc:docMk/>
          <pc:sldMk cId="4178017349" sldId="257"/>
        </pc:sldMkLst>
        <pc:spChg chg="add mod">
          <ac:chgData name="Jasmina Micic" userId="bb0727acc6ac31b5" providerId="LiveId" clId="{B68A7938-A983-4B99-9D2F-712AC748ADA2}" dt="2020-09-21T15:39:01.266" v="198" actId="1076"/>
          <ac:spMkLst>
            <pc:docMk/>
            <pc:sldMk cId="4178017349" sldId="257"/>
            <ac:spMk id="2" creationId="{F5BAE89B-6234-4744-8250-DD896C4D23D9}"/>
          </ac:spMkLst>
        </pc:spChg>
        <pc:spChg chg="add mod">
          <ac:chgData name="Jasmina Micic" userId="bb0727acc6ac31b5" providerId="LiveId" clId="{B68A7938-A983-4B99-9D2F-712AC748ADA2}" dt="2020-09-21T15:38:53.499" v="197" actId="1076"/>
          <ac:spMkLst>
            <pc:docMk/>
            <pc:sldMk cId="4178017349" sldId="257"/>
            <ac:spMk id="4" creationId="{DCE8AD2D-6515-4217-989B-3C94D3A96472}"/>
          </ac:spMkLst>
        </pc:spChg>
        <pc:spChg chg="mod">
          <ac:chgData name="Jasmina Micic" userId="bb0727acc6ac31b5" providerId="LiveId" clId="{B68A7938-A983-4B99-9D2F-712AC748ADA2}" dt="2020-09-21T16:31:47.654" v="304" actId="20577"/>
          <ac:spMkLst>
            <pc:docMk/>
            <pc:sldMk cId="4178017349" sldId="257"/>
            <ac:spMk id="5" creationId="{255AB77A-FBB1-4E8C-862E-46F35EE6E173}"/>
          </ac:spMkLst>
        </pc:spChg>
        <pc:spChg chg="del">
          <ac:chgData name="Jasmina Micic" userId="bb0727acc6ac31b5" providerId="LiveId" clId="{B68A7938-A983-4B99-9D2F-712AC748ADA2}" dt="2020-09-21T15:35:36.600" v="172" actId="21"/>
          <ac:spMkLst>
            <pc:docMk/>
            <pc:sldMk cId="4178017349" sldId="257"/>
            <ac:spMk id="6" creationId="{0BB95493-72A9-4C46-ACAC-764A3911C872}"/>
          </ac:spMkLst>
        </pc:spChg>
        <pc:spChg chg="del">
          <ac:chgData name="Jasmina Micic" userId="bb0727acc6ac31b5" providerId="LiveId" clId="{B68A7938-A983-4B99-9D2F-712AC748ADA2}" dt="2020-09-21T15:35:33.248" v="171" actId="21"/>
          <ac:spMkLst>
            <pc:docMk/>
            <pc:sldMk cId="4178017349" sldId="257"/>
            <ac:spMk id="7" creationId="{61A4E3DE-17B2-4227-B8E7-E46B245BD27F}"/>
          </ac:spMkLst>
        </pc:spChg>
      </pc:sldChg>
      <pc:sldChg chg="addSp delSp modSp mod modAnim">
        <pc:chgData name="Jasmina Micic" userId="bb0727acc6ac31b5" providerId="LiveId" clId="{B68A7938-A983-4B99-9D2F-712AC748ADA2}" dt="2020-09-21T16:31:26.456" v="300" actId="20577"/>
        <pc:sldMkLst>
          <pc:docMk/>
          <pc:sldMk cId="379374345" sldId="258"/>
        </pc:sldMkLst>
        <pc:spChg chg="add mod">
          <ac:chgData name="Jasmina Micic" userId="bb0727acc6ac31b5" providerId="LiveId" clId="{B68A7938-A983-4B99-9D2F-712AC748ADA2}" dt="2020-09-21T16:29:22.667" v="286" actId="1076"/>
          <ac:spMkLst>
            <pc:docMk/>
            <pc:sldMk cId="379374345" sldId="258"/>
            <ac:spMk id="2" creationId="{722D6A69-CA2C-488B-B591-C8FDAF767897}"/>
          </ac:spMkLst>
        </pc:spChg>
        <pc:spChg chg="add mod">
          <ac:chgData name="Jasmina Micic" userId="bb0727acc6ac31b5" providerId="LiveId" clId="{B68A7938-A983-4B99-9D2F-712AC748ADA2}" dt="2020-09-21T16:28:16.310" v="273" actId="1076"/>
          <ac:spMkLst>
            <pc:docMk/>
            <pc:sldMk cId="379374345" sldId="258"/>
            <ac:spMk id="3" creationId="{C43AECC9-D005-4F22-AEB6-C838A27052C2}"/>
          </ac:spMkLst>
        </pc:spChg>
        <pc:spChg chg="add mod">
          <ac:chgData name="Jasmina Micic" userId="bb0727acc6ac31b5" providerId="LiveId" clId="{B68A7938-A983-4B99-9D2F-712AC748ADA2}" dt="2020-09-21T15:42:56.825" v="228" actId="1076"/>
          <ac:spMkLst>
            <pc:docMk/>
            <pc:sldMk cId="379374345" sldId="258"/>
            <ac:spMk id="4" creationId="{E44098E4-54E0-4D9B-969D-0BBEF03DC661}"/>
          </ac:spMkLst>
        </pc:spChg>
        <pc:spChg chg="mod">
          <ac:chgData name="Jasmina Micic" userId="bb0727acc6ac31b5" providerId="LiveId" clId="{B68A7938-A983-4B99-9D2F-712AC748ADA2}" dt="2020-09-21T16:31:26.456" v="300" actId="20577"/>
          <ac:spMkLst>
            <pc:docMk/>
            <pc:sldMk cId="379374345" sldId="258"/>
            <ac:spMk id="5" creationId="{06E0DB57-70AD-4721-AED7-42DE0A7AC706}"/>
          </ac:spMkLst>
        </pc:spChg>
        <pc:spChg chg="add mod">
          <ac:chgData name="Jasmina Micic" userId="bb0727acc6ac31b5" providerId="LiveId" clId="{B68A7938-A983-4B99-9D2F-712AC748ADA2}" dt="2020-09-21T15:42:53.580" v="227" actId="1076"/>
          <ac:spMkLst>
            <pc:docMk/>
            <pc:sldMk cId="379374345" sldId="258"/>
            <ac:spMk id="6" creationId="{082729B8-60B1-43CD-8633-0EB8E75794E5}"/>
          </ac:spMkLst>
        </pc:spChg>
        <pc:spChg chg="add">
          <ac:chgData name="Jasmina Micic" userId="bb0727acc6ac31b5" providerId="LiveId" clId="{B68A7938-A983-4B99-9D2F-712AC748ADA2}" dt="2020-09-21T16:29:16.248" v="284" actId="22"/>
          <ac:spMkLst>
            <pc:docMk/>
            <pc:sldMk cId="379374345" sldId="258"/>
            <ac:spMk id="7" creationId="{64D2B119-42D4-4DB8-AB5C-9FC6C88CD9DD}"/>
          </ac:spMkLst>
        </pc:spChg>
        <pc:spChg chg="add del mod">
          <ac:chgData name="Jasmina Micic" userId="bb0727acc6ac31b5" providerId="LiveId" clId="{B68A7938-A983-4B99-9D2F-712AC748ADA2}" dt="2020-09-21T15:27:09.702" v="112"/>
          <ac:spMkLst>
            <pc:docMk/>
            <pc:sldMk cId="379374345" sldId="258"/>
            <ac:spMk id="7" creationId="{87A74EDF-9ED5-4417-9BF5-88483996CB14}"/>
          </ac:spMkLst>
        </pc:spChg>
        <pc:spChg chg="add mod">
          <ac:chgData name="Jasmina Micic" userId="bb0727acc6ac31b5" providerId="LiveId" clId="{B68A7938-A983-4B99-9D2F-712AC748ADA2}" dt="2020-09-21T16:30:23.598" v="294" actId="1076"/>
          <ac:spMkLst>
            <pc:docMk/>
            <pc:sldMk cId="379374345" sldId="258"/>
            <ac:spMk id="9" creationId="{16817331-72C9-45B3-85E5-3171B9C39BEB}"/>
          </ac:spMkLst>
        </pc:spChg>
        <pc:spChg chg="add mod">
          <ac:chgData name="Jasmina Micic" userId="bb0727acc6ac31b5" providerId="LiveId" clId="{B68A7938-A983-4B99-9D2F-712AC748ADA2}" dt="2020-09-21T16:29:29.089" v="287" actId="1076"/>
          <ac:spMkLst>
            <pc:docMk/>
            <pc:sldMk cId="379374345" sldId="258"/>
            <ac:spMk id="10" creationId="{45E27BB0-4513-4521-8A69-56ABEEBC814D}"/>
          </ac:spMkLst>
        </pc:spChg>
        <pc:spChg chg="add del">
          <ac:chgData name="Jasmina Micic" userId="bb0727acc6ac31b5" providerId="LiveId" clId="{B68A7938-A983-4B99-9D2F-712AC748ADA2}" dt="2020-09-21T15:40:35.371" v="214" actId="22"/>
          <ac:spMkLst>
            <pc:docMk/>
            <pc:sldMk cId="379374345" sldId="258"/>
            <ac:spMk id="12" creationId="{791315F7-31DD-4CC0-8DBA-DB943A92C9C7}"/>
          </ac:spMkLst>
        </pc:spChg>
        <pc:picChg chg="del">
          <ac:chgData name="Jasmina Micic" userId="bb0727acc6ac31b5" providerId="LiveId" clId="{B68A7938-A983-4B99-9D2F-712AC748ADA2}" dt="2020-09-21T15:41:05.145" v="218" actId="21"/>
          <ac:picMkLst>
            <pc:docMk/>
            <pc:sldMk cId="379374345" sldId="258"/>
            <ac:picMk id="3" creationId="{1339BE73-3A62-4416-8382-F09EFB78C1ED}"/>
          </ac:picMkLst>
        </pc:picChg>
        <pc:picChg chg="add mod ord">
          <ac:chgData name="Jasmina Micic" userId="bb0727acc6ac31b5" providerId="LiveId" clId="{B68A7938-A983-4B99-9D2F-712AC748ADA2}" dt="2020-09-21T16:29:19.909" v="285" actId="1076"/>
          <ac:picMkLst>
            <pc:docMk/>
            <pc:sldMk cId="379374345" sldId="258"/>
            <ac:picMk id="14" creationId="{28329580-D680-4A40-9BE7-EBB7ADF99110}"/>
          </ac:picMkLst>
        </pc:picChg>
      </pc:sldChg>
      <pc:sldChg chg="addSp delSp modSp mod delAnim modAnim">
        <pc:chgData name="Jasmina Micic" userId="bb0727acc6ac31b5" providerId="LiveId" clId="{B68A7938-A983-4B99-9D2F-712AC748ADA2}" dt="2020-09-21T16:30:47.173" v="297" actId="20577"/>
        <pc:sldMkLst>
          <pc:docMk/>
          <pc:sldMk cId="2629618248" sldId="259"/>
        </pc:sldMkLst>
        <pc:spChg chg="add mod">
          <ac:chgData name="Jasmina Micic" userId="bb0727acc6ac31b5" providerId="LiveId" clId="{B68A7938-A983-4B99-9D2F-712AC748ADA2}" dt="2020-09-21T15:40:19.574" v="212" actId="1076"/>
          <ac:spMkLst>
            <pc:docMk/>
            <pc:sldMk cId="2629618248" sldId="259"/>
            <ac:spMk id="2" creationId="{334AA3FC-C562-4A3A-9E94-F772CD5BE680}"/>
          </ac:spMkLst>
        </pc:spChg>
        <pc:spChg chg="add mod">
          <ac:chgData name="Jasmina Micic" userId="bb0727acc6ac31b5" providerId="LiveId" clId="{B68A7938-A983-4B99-9D2F-712AC748ADA2}" dt="2020-09-21T15:40:43.829" v="216" actId="1076"/>
          <ac:spMkLst>
            <pc:docMk/>
            <pc:sldMk cId="2629618248" sldId="259"/>
            <ac:spMk id="4" creationId="{5D7D58C4-145C-45A3-AE74-48ED0BFE1378}"/>
          </ac:spMkLst>
        </pc:spChg>
        <pc:spChg chg="mod">
          <ac:chgData name="Jasmina Micic" userId="bb0727acc6ac31b5" providerId="LiveId" clId="{B68A7938-A983-4B99-9D2F-712AC748ADA2}" dt="2020-09-21T16:30:47.173" v="297" actId="20577"/>
          <ac:spMkLst>
            <pc:docMk/>
            <pc:sldMk cId="2629618248" sldId="259"/>
            <ac:spMk id="5" creationId="{3BEBA57B-F882-4C7B-976C-7EB0707081AE}"/>
          </ac:spMkLst>
        </pc:spChg>
        <pc:spChg chg="add del mod">
          <ac:chgData name="Jasmina Micic" userId="bb0727acc6ac31b5" providerId="LiveId" clId="{B68A7938-A983-4B99-9D2F-712AC748ADA2}" dt="2020-09-21T15:44:56.950" v="234" actId="21"/>
          <ac:spMkLst>
            <pc:docMk/>
            <pc:sldMk cId="2629618248" sldId="259"/>
            <ac:spMk id="6" creationId="{D091B82A-8872-4F06-B3DF-F3F1EC516A3A}"/>
          </ac:spMkLst>
        </pc:spChg>
        <pc:spChg chg="del">
          <ac:chgData name="Jasmina Micic" userId="bb0727acc6ac31b5" providerId="LiveId" clId="{B68A7938-A983-4B99-9D2F-712AC748ADA2}" dt="2020-09-21T15:31:44.108" v="142" actId="21"/>
          <ac:spMkLst>
            <pc:docMk/>
            <pc:sldMk cId="2629618248" sldId="259"/>
            <ac:spMk id="7" creationId="{9DF750D2-6CFC-4DD4-A290-EB4DE5CBC0BE}"/>
          </ac:spMkLst>
        </pc:spChg>
        <pc:spChg chg="add del mod">
          <ac:chgData name="Jasmina Micic" userId="bb0727acc6ac31b5" providerId="LiveId" clId="{B68A7938-A983-4B99-9D2F-712AC748ADA2}" dt="2020-09-21T15:45:06.901" v="235" actId="21"/>
          <ac:spMkLst>
            <pc:docMk/>
            <pc:sldMk cId="2629618248" sldId="259"/>
            <ac:spMk id="8" creationId="{4C70584D-AD3E-4AD7-8DFB-E70B1B4E7297}"/>
          </ac:spMkLst>
        </pc:spChg>
      </pc:sldChg>
      <pc:sldChg chg="addSp modSp mod">
        <pc:chgData name="Jasmina Micic" userId="bb0727acc6ac31b5" providerId="LiveId" clId="{B68A7938-A983-4B99-9D2F-712AC748ADA2}" dt="2020-09-21T16:35:19.707" v="340" actId="1076"/>
        <pc:sldMkLst>
          <pc:docMk/>
          <pc:sldMk cId="1892576788" sldId="260"/>
        </pc:sldMkLst>
        <pc:spChg chg="mod">
          <ac:chgData name="Jasmina Micic" userId="bb0727acc6ac31b5" providerId="LiveId" clId="{B68A7938-A983-4B99-9D2F-712AC748ADA2}" dt="2020-09-21T16:34:52.163" v="333" actId="1076"/>
          <ac:spMkLst>
            <pc:docMk/>
            <pc:sldMk cId="1892576788" sldId="260"/>
            <ac:spMk id="4" creationId="{FF981194-96E5-4A68-B896-61327BB3811C}"/>
          </ac:spMkLst>
        </pc:spChg>
        <pc:spChg chg="mod">
          <ac:chgData name="Jasmina Micic" userId="bb0727acc6ac31b5" providerId="LiveId" clId="{B68A7938-A983-4B99-9D2F-712AC748ADA2}" dt="2020-09-21T16:35:19.707" v="340" actId="1076"/>
          <ac:spMkLst>
            <pc:docMk/>
            <pc:sldMk cId="1892576788" sldId="260"/>
            <ac:spMk id="6" creationId="{B5D2BE00-E42E-4D54-B1D3-AFA39A300591}"/>
          </ac:spMkLst>
        </pc:spChg>
        <pc:spChg chg="mod">
          <ac:chgData name="Jasmina Micic" userId="bb0727acc6ac31b5" providerId="LiveId" clId="{B68A7938-A983-4B99-9D2F-712AC748ADA2}" dt="2020-09-21T16:35:07.984" v="337" actId="1076"/>
          <ac:spMkLst>
            <pc:docMk/>
            <pc:sldMk cId="1892576788" sldId="260"/>
            <ac:spMk id="8" creationId="{84CE4C3F-5F93-4D65-9C41-A9A37AB3954C}"/>
          </ac:spMkLst>
        </pc:spChg>
        <pc:spChg chg="mod">
          <ac:chgData name="Jasmina Micic" userId="bb0727acc6ac31b5" providerId="LiveId" clId="{B68A7938-A983-4B99-9D2F-712AC748ADA2}" dt="2020-09-21T16:35:00.209" v="335" actId="1076"/>
          <ac:spMkLst>
            <pc:docMk/>
            <pc:sldMk cId="1892576788" sldId="260"/>
            <ac:spMk id="9" creationId="{84C13B80-2582-43DE-BB9E-B85BBAD9D872}"/>
          </ac:spMkLst>
        </pc:spChg>
        <pc:spChg chg="mod">
          <ac:chgData name="Jasmina Micic" userId="bb0727acc6ac31b5" providerId="LiveId" clId="{B68A7938-A983-4B99-9D2F-712AC748ADA2}" dt="2020-09-21T16:34:56.088" v="334" actId="1076"/>
          <ac:spMkLst>
            <pc:docMk/>
            <pc:sldMk cId="1892576788" sldId="260"/>
            <ac:spMk id="11" creationId="{A43D4211-CEBB-44B4-B1C7-956C96AA98AD}"/>
          </ac:spMkLst>
        </pc:spChg>
        <pc:spChg chg="mod">
          <ac:chgData name="Jasmina Micic" userId="bb0727acc6ac31b5" providerId="LiveId" clId="{B68A7938-A983-4B99-9D2F-712AC748ADA2}" dt="2020-09-21T16:34:48.216" v="332" actId="1076"/>
          <ac:spMkLst>
            <pc:docMk/>
            <pc:sldMk cId="1892576788" sldId="260"/>
            <ac:spMk id="13" creationId="{A56742B3-DF93-42AF-8449-54EFEBE1821C}"/>
          </ac:spMkLst>
        </pc:spChg>
        <pc:spChg chg="add mod">
          <ac:chgData name="Jasmina Micic" userId="bb0727acc6ac31b5" providerId="LiveId" clId="{B68A7938-A983-4B99-9D2F-712AC748ADA2}" dt="2020-09-21T15:32:52.162" v="161" actId="1076"/>
          <ac:spMkLst>
            <pc:docMk/>
            <pc:sldMk cId="1892576788" sldId="260"/>
            <ac:spMk id="14" creationId="{1A4C15F2-E246-4E86-9C54-01A22631B94A}"/>
          </ac:spMkLst>
        </pc:spChg>
        <pc:spChg chg="mod">
          <ac:chgData name="Jasmina Micic" userId="bb0727acc6ac31b5" providerId="LiveId" clId="{B68A7938-A983-4B99-9D2F-712AC748ADA2}" dt="2020-09-21T16:35:05.024" v="336" actId="1076"/>
          <ac:spMkLst>
            <pc:docMk/>
            <pc:sldMk cId="1892576788" sldId="260"/>
            <ac:spMk id="15" creationId="{39C9BE67-4B98-401A-AEB5-84CB9C9DD952}"/>
          </ac:spMkLst>
        </pc:spChg>
        <pc:spChg chg="mod">
          <ac:chgData name="Jasmina Micic" userId="bb0727acc6ac31b5" providerId="LiveId" clId="{B68A7938-A983-4B99-9D2F-712AC748ADA2}" dt="2020-09-21T16:35:12.253" v="338" actId="1076"/>
          <ac:spMkLst>
            <pc:docMk/>
            <pc:sldMk cId="1892576788" sldId="260"/>
            <ac:spMk id="17" creationId="{C81E1F7C-F798-450D-AFEB-BA5C51619170}"/>
          </ac:spMkLst>
        </pc:spChg>
        <pc:spChg chg="mod">
          <ac:chgData name="Jasmina Micic" userId="bb0727acc6ac31b5" providerId="LiveId" clId="{B68A7938-A983-4B99-9D2F-712AC748ADA2}" dt="2020-09-21T15:32:07.783" v="143" actId="1076"/>
          <ac:spMkLst>
            <pc:docMk/>
            <pc:sldMk cId="1892576788" sldId="260"/>
            <ac:spMk id="18" creationId="{644DC701-2E7E-4225-9957-508C95B4BD6C}"/>
          </ac:spMkLst>
        </pc:spChg>
        <pc:spChg chg="mod">
          <ac:chgData name="Jasmina Micic" userId="bb0727acc6ac31b5" providerId="LiveId" clId="{B68A7938-A983-4B99-9D2F-712AC748ADA2}" dt="2020-09-21T16:35:16.031" v="339" actId="1076"/>
          <ac:spMkLst>
            <pc:docMk/>
            <pc:sldMk cId="1892576788" sldId="260"/>
            <ac:spMk id="20" creationId="{CD785D54-04B5-4AB9-99F0-EAC0927FCF9F}"/>
          </ac:spMkLst>
        </pc:spChg>
        <pc:picChg chg="mod">
          <ac:chgData name="Jasmina Micic" userId="bb0727acc6ac31b5" providerId="LiveId" clId="{B68A7938-A983-4B99-9D2F-712AC748ADA2}" dt="2020-09-21T16:34:44.780" v="331" actId="1076"/>
          <ac:picMkLst>
            <pc:docMk/>
            <pc:sldMk cId="1892576788" sldId="260"/>
            <ac:picMk id="3" creationId="{C4D4DCAD-2731-4990-BCCA-5D017657E70F}"/>
          </ac:picMkLst>
        </pc:picChg>
        <pc:picChg chg="add mod">
          <ac:chgData name="Jasmina Micic" userId="bb0727acc6ac31b5" providerId="LiveId" clId="{B68A7938-A983-4B99-9D2F-712AC748ADA2}" dt="2020-09-21T16:34:39.937" v="330" actId="1076"/>
          <ac:picMkLst>
            <pc:docMk/>
            <pc:sldMk cId="1892576788" sldId="260"/>
            <ac:picMk id="5" creationId="{DE61F47A-8761-4E5E-97FE-177538ABA3AF}"/>
          </ac:picMkLst>
        </pc:picChg>
      </pc:sldChg>
      <pc:sldChg chg="addSp modSp mod">
        <pc:chgData name="Jasmina Micic" userId="bb0727acc6ac31b5" providerId="LiveId" clId="{B68A7938-A983-4B99-9D2F-712AC748ADA2}" dt="2020-09-21T16:33:36.890" v="326" actId="1076"/>
        <pc:sldMkLst>
          <pc:docMk/>
          <pc:sldMk cId="4037851111" sldId="261"/>
        </pc:sldMkLst>
        <pc:spChg chg="add mod">
          <ac:chgData name="Jasmina Micic" userId="bb0727acc6ac31b5" providerId="LiveId" clId="{B68A7938-A983-4B99-9D2F-712AC748ADA2}" dt="2020-09-21T16:32:51.029" v="309" actId="1076"/>
          <ac:spMkLst>
            <pc:docMk/>
            <pc:sldMk cId="4037851111" sldId="261"/>
            <ac:spMk id="2" creationId="{326E3496-64BE-419C-B0EB-09F8CA71A528}"/>
          </ac:spMkLst>
        </pc:spChg>
        <pc:spChg chg="mod">
          <ac:chgData name="Jasmina Micic" userId="bb0727acc6ac31b5" providerId="LiveId" clId="{B68A7938-A983-4B99-9D2F-712AC748ADA2}" dt="2020-09-21T16:33:36.291" v="325" actId="20577"/>
          <ac:spMkLst>
            <pc:docMk/>
            <pc:sldMk cId="4037851111" sldId="261"/>
            <ac:spMk id="4" creationId="{2C8801A4-262D-406D-8425-F789ED336751}"/>
          </ac:spMkLst>
        </pc:spChg>
        <pc:spChg chg="add mod">
          <ac:chgData name="Jasmina Micic" userId="bb0727acc6ac31b5" providerId="LiveId" clId="{B68A7938-A983-4B99-9D2F-712AC748ADA2}" dt="2020-09-21T16:33:36.890" v="326" actId="1076"/>
          <ac:spMkLst>
            <pc:docMk/>
            <pc:sldMk cId="4037851111" sldId="261"/>
            <ac:spMk id="7" creationId="{02D2172C-4302-40A8-A99C-80129C2702AB}"/>
          </ac:spMkLst>
        </pc:spChg>
      </pc:sldChg>
      <pc:sldChg chg="modSp mod">
        <pc:chgData name="Jasmina Micic" userId="bb0727acc6ac31b5" providerId="LiveId" clId="{B68A7938-A983-4B99-9D2F-712AC748ADA2}" dt="2020-09-21T15:50:50.972" v="257" actId="1076"/>
        <pc:sldMkLst>
          <pc:docMk/>
          <pc:sldMk cId="461736310" sldId="265"/>
        </pc:sldMkLst>
        <pc:spChg chg="mod">
          <ac:chgData name="Jasmina Micic" userId="bb0727acc6ac31b5" providerId="LiveId" clId="{B68A7938-A983-4B99-9D2F-712AC748ADA2}" dt="2020-09-21T15:50:12.414" v="249" actId="1076"/>
          <ac:spMkLst>
            <pc:docMk/>
            <pc:sldMk cId="461736310" sldId="265"/>
            <ac:spMk id="4" creationId="{FF981194-96E5-4A68-B896-61327BB3811C}"/>
          </ac:spMkLst>
        </pc:spChg>
        <pc:spChg chg="mod">
          <ac:chgData name="Jasmina Micic" userId="bb0727acc6ac31b5" providerId="LiveId" clId="{B68A7938-A983-4B99-9D2F-712AC748ADA2}" dt="2020-09-21T15:50:42.583" v="256" actId="1076"/>
          <ac:spMkLst>
            <pc:docMk/>
            <pc:sldMk cId="461736310" sldId="265"/>
            <ac:spMk id="6" creationId="{B5D2BE00-E42E-4D54-B1D3-AFA39A300591}"/>
          </ac:spMkLst>
        </pc:spChg>
        <pc:spChg chg="mod">
          <ac:chgData name="Jasmina Micic" userId="bb0727acc6ac31b5" providerId="LiveId" clId="{B68A7938-A983-4B99-9D2F-712AC748ADA2}" dt="2020-09-21T15:50:50.972" v="257" actId="1076"/>
          <ac:spMkLst>
            <pc:docMk/>
            <pc:sldMk cId="461736310" sldId="265"/>
            <ac:spMk id="8" creationId="{84CE4C3F-5F93-4D65-9C41-A9A37AB3954C}"/>
          </ac:spMkLst>
        </pc:spChg>
        <pc:spChg chg="mod">
          <ac:chgData name="Jasmina Micic" userId="bb0727acc6ac31b5" providerId="LiveId" clId="{B68A7938-A983-4B99-9D2F-712AC748ADA2}" dt="2020-09-21T15:50:20.717" v="251" actId="1076"/>
          <ac:spMkLst>
            <pc:docMk/>
            <pc:sldMk cId="461736310" sldId="265"/>
            <ac:spMk id="9" creationId="{84C13B80-2582-43DE-BB9E-B85BBAD9D872}"/>
          </ac:spMkLst>
        </pc:spChg>
        <pc:spChg chg="mod">
          <ac:chgData name="Jasmina Micic" userId="bb0727acc6ac31b5" providerId="LiveId" clId="{B68A7938-A983-4B99-9D2F-712AC748ADA2}" dt="2020-09-21T15:50:16.269" v="250" actId="1076"/>
          <ac:spMkLst>
            <pc:docMk/>
            <pc:sldMk cId="461736310" sldId="265"/>
            <ac:spMk id="11" creationId="{A43D4211-CEBB-44B4-B1C7-956C96AA98AD}"/>
          </ac:spMkLst>
        </pc:spChg>
        <pc:spChg chg="mod">
          <ac:chgData name="Jasmina Micic" userId="bb0727acc6ac31b5" providerId="LiveId" clId="{B68A7938-A983-4B99-9D2F-712AC748ADA2}" dt="2020-09-21T15:50:09.171" v="248" actId="1076"/>
          <ac:spMkLst>
            <pc:docMk/>
            <pc:sldMk cId="461736310" sldId="265"/>
            <ac:spMk id="13" creationId="{A56742B3-DF93-42AF-8449-54EFEBE1821C}"/>
          </ac:spMkLst>
        </pc:spChg>
        <pc:spChg chg="mod">
          <ac:chgData name="Jasmina Micic" userId="bb0727acc6ac31b5" providerId="LiveId" clId="{B68A7938-A983-4B99-9D2F-712AC748ADA2}" dt="2020-09-21T15:50:31.420" v="254" actId="1076"/>
          <ac:spMkLst>
            <pc:docMk/>
            <pc:sldMk cId="461736310" sldId="265"/>
            <ac:spMk id="15" creationId="{39C9BE67-4B98-401A-AEB5-84CB9C9DD952}"/>
          </ac:spMkLst>
        </pc:spChg>
        <pc:spChg chg="mod">
          <ac:chgData name="Jasmina Micic" userId="bb0727acc6ac31b5" providerId="LiveId" clId="{B68A7938-A983-4B99-9D2F-712AC748ADA2}" dt="2020-09-21T15:50:27.105" v="253" actId="1076"/>
          <ac:spMkLst>
            <pc:docMk/>
            <pc:sldMk cId="461736310" sldId="265"/>
            <ac:spMk id="17" creationId="{C81E1F7C-F798-450D-AFEB-BA5C51619170}"/>
          </ac:spMkLst>
        </pc:spChg>
        <pc:spChg chg="mod">
          <ac:chgData name="Jasmina Micic" userId="bb0727acc6ac31b5" providerId="LiveId" clId="{B68A7938-A983-4B99-9D2F-712AC748ADA2}" dt="2020-09-21T15:50:37.795" v="255" actId="1076"/>
          <ac:spMkLst>
            <pc:docMk/>
            <pc:sldMk cId="461736310" sldId="265"/>
            <ac:spMk id="20" creationId="{CD785D54-04B5-4AB9-99F0-EAC0927FCF9F}"/>
          </ac:spMkLst>
        </pc:spChg>
        <pc:picChg chg="mod">
          <ac:chgData name="Jasmina Micic" userId="bb0727acc6ac31b5" providerId="LiveId" clId="{B68A7938-A983-4B99-9D2F-712AC748ADA2}" dt="2020-09-21T15:50:04.488" v="247" actId="1076"/>
          <ac:picMkLst>
            <pc:docMk/>
            <pc:sldMk cId="461736310" sldId="265"/>
            <ac:picMk id="3" creationId="{C4D4DCAD-2731-4990-BCCA-5D017657E70F}"/>
          </ac:picMkLst>
        </pc:picChg>
      </pc:sldChg>
      <pc:sldChg chg="modSp mod">
        <pc:chgData name="Jasmina Micic" userId="bb0727acc6ac31b5" providerId="LiveId" clId="{B68A7938-A983-4B99-9D2F-712AC748ADA2}" dt="2020-09-21T15:21:27.215" v="70" actId="207"/>
        <pc:sldMkLst>
          <pc:docMk/>
          <pc:sldMk cId="1891700592" sldId="266"/>
        </pc:sldMkLst>
        <pc:spChg chg="mod">
          <ac:chgData name="Jasmina Micic" userId="bb0727acc6ac31b5" providerId="LiveId" clId="{B68A7938-A983-4B99-9D2F-712AC748ADA2}" dt="2020-09-21T15:21:27.215" v="70" actId="207"/>
          <ac:spMkLst>
            <pc:docMk/>
            <pc:sldMk cId="1891700592" sldId="266"/>
            <ac:spMk id="2" creationId="{00000000-0000-0000-0000-000000000000}"/>
          </ac:spMkLst>
        </pc:spChg>
      </pc:sldChg>
      <pc:sldChg chg="modSp mod">
        <pc:chgData name="Jasmina Micic" userId="bb0727acc6ac31b5" providerId="LiveId" clId="{B68A7938-A983-4B99-9D2F-712AC748ADA2}" dt="2020-09-21T16:32:08.834" v="306" actId="20577"/>
        <pc:sldMkLst>
          <pc:docMk/>
          <pc:sldMk cId="1168858351" sldId="267"/>
        </pc:sldMkLst>
        <pc:spChg chg="mod">
          <ac:chgData name="Jasmina Micic" userId="bb0727acc6ac31b5" providerId="LiveId" clId="{B68A7938-A983-4B99-9D2F-712AC748ADA2}" dt="2020-09-21T16:32:08.834" v="306" actId="20577"/>
          <ac:spMkLst>
            <pc:docMk/>
            <pc:sldMk cId="1168858351" sldId="267"/>
            <ac:spMk id="4" creationId="{2C8801A4-262D-406D-8425-F789ED336751}"/>
          </ac:spMkLst>
        </pc:spChg>
        <pc:spChg chg="mod">
          <ac:chgData name="Jasmina Micic" userId="bb0727acc6ac31b5" providerId="LiveId" clId="{B68A7938-A983-4B99-9D2F-712AC748ADA2}" dt="2020-09-21T15:37:58.601" v="193" actId="20577"/>
          <ac:spMkLst>
            <pc:docMk/>
            <pc:sldMk cId="1168858351" sldId="267"/>
            <ac:spMk id="10" creationId="{A2AE9C58-E4A7-485A-9FF2-AA67E3B9F166}"/>
          </ac:spMkLst>
        </pc:spChg>
        <pc:spChg chg="mod">
          <ac:chgData name="Jasmina Micic" userId="bb0727acc6ac31b5" providerId="LiveId" clId="{B68A7938-A983-4B99-9D2F-712AC748ADA2}" dt="2020-09-21T16:32:00.721" v="305" actId="1076"/>
          <ac:spMkLst>
            <pc:docMk/>
            <pc:sldMk cId="1168858351" sldId="267"/>
            <ac:spMk id="12" creationId="{BE938318-F735-4D5F-9F9B-567FC634D58E}"/>
          </ac:spMkLst>
        </pc:spChg>
      </pc:sldChg>
      <pc:sldChg chg="modSp add mod">
        <pc:chgData name="Jasmina Micic" userId="bb0727acc6ac31b5" providerId="LiveId" clId="{B68A7938-A983-4B99-9D2F-712AC748ADA2}" dt="2020-09-21T15:21:36.498" v="73" actId="207"/>
        <pc:sldMkLst>
          <pc:docMk/>
          <pc:sldMk cId="3579826385" sldId="268"/>
        </pc:sldMkLst>
        <pc:spChg chg="mod">
          <ac:chgData name="Jasmina Micic" userId="bb0727acc6ac31b5" providerId="LiveId" clId="{B68A7938-A983-4B99-9D2F-712AC748ADA2}" dt="2020-09-21T15:21:36.498" v="73" actId="207"/>
          <ac:spMkLst>
            <pc:docMk/>
            <pc:sldMk cId="3579826385" sldId="268"/>
            <ac:spMk id="2" creationId="{00000000-0000-0000-0000-000000000000}"/>
          </ac:spMkLst>
        </pc:spChg>
      </pc:sldChg>
      <pc:sldChg chg="modSp add mod">
        <pc:chgData name="Jasmina Micic" userId="bb0727acc6ac31b5" providerId="LiveId" clId="{B68A7938-A983-4B99-9D2F-712AC748ADA2}" dt="2020-09-21T15:21:46.949" v="76" actId="207"/>
        <pc:sldMkLst>
          <pc:docMk/>
          <pc:sldMk cId="1116900213" sldId="269"/>
        </pc:sldMkLst>
        <pc:spChg chg="mod">
          <ac:chgData name="Jasmina Micic" userId="bb0727acc6ac31b5" providerId="LiveId" clId="{B68A7938-A983-4B99-9D2F-712AC748ADA2}" dt="2020-09-21T15:21:46.949" v="76" actId="207"/>
          <ac:spMkLst>
            <pc:docMk/>
            <pc:sldMk cId="1116900213" sldId="269"/>
            <ac:spMk id="2" creationId="{00000000-0000-0000-0000-000000000000}"/>
          </ac:spMkLst>
        </pc:spChg>
      </pc:sldChg>
      <pc:sldChg chg="modSp add mod">
        <pc:chgData name="Jasmina Micic" userId="bb0727acc6ac31b5" providerId="LiveId" clId="{B68A7938-A983-4B99-9D2F-712AC748ADA2}" dt="2020-09-21T15:21:57.310" v="79" actId="207"/>
        <pc:sldMkLst>
          <pc:docMk/>
          <pc:sldMk cId="2174707667" sldId="270"/>
        </pc:sldMkLst>
        <pc:spChg chg="mod">
          <ac:chgData name="Jasmina Micic" userId="bb0727acc6ac31b5" providerId="LiveId" clId="{B68A7938-A983-4B99-9D2F-712AC748ADA2}" dt="2020-09-21T15:21:57.310" v="79" actId="207"/>
          <ac:spMkLst>
            <pc:docMk/>
            <pc:sldMk cId="2174707667" sldId="270"/>
            <ac:spMk id="2" creationId="{00000000-0000-0000-0000-000000000000}"/>
          </ac:spMkLst>
        </pc:spChg>
      </pc:sldChg>
      <pc:sldChg chg="addSp delSp modSp add mod">
        <pc:chgData name="Jasmina Micic" userId="bb0727acc6ac31b5" providerId="LiveId" clId="{B68A7938-A983-4B99-9D2F-712AC748ADA2}" dt="2020-09-21T16:31:42.765" v="303" actId="1076"/>
        <pc:sldMkLst>
          <pc:docMk/>
          <pc:sldMk cId="2482307597" sldId="271"/>
        </pc:sldMkLst>
        <pc:spChg chg="add mod">
          <ac:chgData name="Jasmina Micic" userId="bb0727acc6ac31b5" providerId="LiveId" clId="{B68A7938-A983-4B99-9D2F-712AC748ADA2}" dt="2020-09-21T16:28:08.289" v="271" actId="1076"/>
          <ac:spMkLst>
            <pc:docMk/>
            <pc:sldMk cId="2482307597" sldId="271"/>
            <ac:spMk id="2" creationId="{CF9C45B6-605E-41E5-8B00-662160ED10EE}"/>
          </ac:spMkLst>
        </pc:spChg>
        <pc:spChg chg="add">
          <ac:chgData name="Jasmina Micic" userId="bb0727acc6ac31b5" providerId="LiveId" clId="{B68A7938-A983-4B99-9D2F-712AC748ADA2}" dt="2020-09-21T16:28:54.368" v="279" actId="22"/>
          <ac:spMkLst>
            <pc:docMk/>
            <pc:sldMk cId="2482307597" sldId="271"/>
            <ac:spMk id="3" creationId="{421FE0C3-95C0-4BE6-898B-78379047EC99}"/>
          </ac:spMkLst>
        </pc:spChg>
        <pc:spChg chg="mod">
          <ac:chgData name="Jasmina Micic" userId="bb0727acc6ac31b5" providerId="LiveId" clId="{B68A7938-A983-4B99-9D2F-712AC748ADA2}" dt="2020-09-21T16:31:42.765" v="303" actId="1076"/>
          <ac:spMkLst>
            <pc:docMk/>
            <pc:sldMk cId="2482307597" sldId="271"/>
            <ac:spMk id="5" creationId="{255AB77A-FBB1-4E8C-862E-46F35EE6E173}"/>
          </ac:spMkLst>
        </pc:spChg>
        <pc:spChg chg="mod">
          <ac:chgData name="Jasmina Micic" userId="bb0727acc6ac31b5" providerId="LiveId" clId="{B68A7938-A983-4B99-9D2F-712AC748ADA2}" dt="2020-09-21T15:35:24.265" v="170" actId="1076"/>
          <ac:spMkLst>
            <pc:docMk/>
            <pc:sldMk cId="2482307597" sldId="271"/>
            <ac:spMk id="6" creationId="{0BB95493-72A9-4C46-ACAC-764A3911C872}"/>
          </ac:spMkLst>
        </pc:spChg>
        <pc:spChg chg="mod">
          <ac:chgData name="Jasmina Micic" userId="bb0727acc6ac31b5" providerId="LiveId" clId="{B68A7938-A983-4B99-9D2F-712AC748ADA2}" dt="2020-09-21T15:35:21.075" v="169" actId="1076"/>
          <ac:spMkLst>
            <pc:docMk/>
            <pc:sldMk cId="2482307597" sldId="271"/>
            <ac:spMk id="7" creationId="{61A4E3DE-17B2-4227-B8E7-E46B245BD27F}"/>
          </ac:spMkLst>
        </pc:spChg>
        <pc:spChg chg="add mod">
          <ac:chgData name="Jasmina Micic" userId="bb0727acc6ac31b5" providerId="LiveId" clId="{B68A7938-A983-4B99-9D2F-712AC748ADA2}" dt="2020-09-21T16:29:10.467" v="283" actId="1076"/>
          <ac:spMkLst>
            <pc:docMk/>
            <pc:sldMk cId="2482307597" sldId="271"/>
            <ac:spMk id="9" creationId="{80EA10C1-A6D7-45C7-A257-DAE47E8193FE}"/>
          </ac:spMkLst>
        </pc:spChg>
        <pc:spChg chg="add mod">
          <ac:chgData name="Jasmina Micic" userId="bb0727acc6ac31b5" providerId="LiveId" clId="{B68A7938-A983-4B99-9D2F-712AC748ADA2}" dt="2020-09-21T16:29:01.267" v="281" actId="1076"/>
          <ac:spMkLst>
            <pc:docMk/>
            <pc:sldMk cId="2482307597" sldId="271"/>
            <ac:spMk id="11" creationId="{BCCC4554-6195-4956-AD49-4590E89D5383}"/>
          </ac:spMkLst>
        </pc:spChg>
        <pc:spChg chg="add">
          <ac:chgData name="Jasmina Micic" userId="bb0727acc6ac31b5" providerId="LiveId" clId="{B68A7938-A983-4B99-9D2F-712AC748ADA2}" dt="2020-09-21T16:30:14.681" v="292" actId="22"/>
          <ac:spMkLst>
            <pc:docMk/>
            <pc:sldMk cId="2482307597" sldId="271"/>
            <ac:spMk id="13" creationId="{6E986DC8-6BF1-4A01-848F-99E9E5C387E4}"/>
          </ac:spMkLst>
        </pc:spChg>
        <pc:picChg chg="del">
          <ac:chgData name="Jasmina Micic" userId="bb0727acc6ac31b5" providerId="LiveId" clId="{B68A7938-A983-4B99-9D2F-712AC748ADA2}" dt="2020-09-21T15:33:43.295" v="163" actId="21"/>
          <ac:picMkLst>
            <pc:docMk/>
            <pc:sldMk cId="2482307597" sldId="271"/>
            <ac:picMk id="3" creationId="{61389D97-1104-493A-8078-160B39A34995}"/>
          </ac:picMkLst>
        </pc:picChg>
        <pc:picChg chg="add mod ord">
          <ac:chgData name="Jasmina Micic" userId="bb0727acc6ac31b5" providerId="LiveId" clId="{B68A7938-A983-4B99-9D2F-712AC748ADA2}" dt="2020-09-21T16:28:57.735" v="280" actId="1076"/>
          <ac:picMkLst>
            <pc:docMk/>
            <pc:sldMk cId="2482307597" sldId="271"/>
            <ac:picMk id="4" creationId="{28923443-A30F-4919-B195-5121459CEB33}"/>
          </ac:picMkLst>
        </pc:picChg>
      </pc:sldChg>
      <pc:sldChg chg="delSp modSp add mod ord delAnim">
        <pc:chgData name="Jasmina Micic" userId="bb0727acc6ac31b5" providerId="LiveId" clId="{B68A7938-A983-4B99-9D2F-712AC748ADA2}" dt="2020-09-21T16:31:33.881" v="301" actId="20577"/>
        <pc:sldMkLst>
          <pc:docMk/>
          <pc:sldMk cId="2112635714" sldId="272"/>
        </pc:sldMkLst>
        <pc:spChg chg="del">
          <ac:chgData name="Jasmina Micic" userId="bb0727acc6ac31b5" providerId="LiveId" clId="{B68A7938-A983-4B99-9D2F-712AC748ADA2}" dt="2020-09-21T15:43:51.087" v="231" actId="21"/>
          <ac:spMkLst>
            <pc:docMk/>
            <pc:sldMk cId="2112635714" sldId="272"/>
            <ac:spMk id="4" creationId="{E44098E4-54E0-4D9B-969D-0BBEF03DC661}"/>
          </ac:spMkLst>
        </pc:spChg>
        <pc:spChg chg="mod">
          <ac:chgData name="Jasmina Micic" userId="bb0727acc6ac31b5" providerId="LiveId" clId="{B68A7938-A983-4B99-9D2F-712AC748ADA2}" dt="2020-09-21T16:31:33.881" v="301" actId="20577"/>
          <ac:spMkLst>
            <pc:docMk/>
            <pc:sldMk cId="2112635714" sldId="272"/>
            <ac:spMk id="5" creationId="{06E0DB57-70AD-4721-AED7-42DE0A7AC706}"/>
          </ac:spMkLst>
        </pc:spChg>
        <pc:spChg chg="del">
          <ac:chgData name="Jasmina Micic" userId="bb0727acc6ac31b5" providerId="LiveId" clId="{B68A7938-A983-4B99-9D2F-712AC748ADA2}" dt="2020-09-21T15:43:54.804" v="232" actId="21"/>
          <ac:spMkLst>
            <pc:docMk/>
            <pc:sldMk cId="2112635714" sldId="272"/>
            <ac:spMk id="6" creationId="{082729B8-60B1-43CD-8633-0EB8E75794E5}"/>
          </ac:spMkLst>
        </pc:spChg>
      </pc:sldChg>
      <pc:sldChg chg="addSp delSp modSp add mod">
        <pc:chgData name="Jasmina Micic" userId="bb0727acc6ac31b5" providerId="LiveId" clId="{B68A7938-A983-4B99-9D2F-712AC748ADA2}" dt="2020-09-21T16:31:15.105" v="299" actId="1076"/>
        <pc:sldMkLst>
          <pc:docMk/>
          <pc:sldMk cId="1063969606" sldId="273"/>
        </pc:sldMkLst>
        <pc:spChg chg="mod">
          <ac:chgData name="Jasmina Micic" userId="bb0727acc6ac31b5" providerId="LiveId" clId="{B68A7938-A983-4B99-9D2F-712AC748ADA2}" dt="2020-09-21T16:29:44.972" v="290" actId="1076"/>
          <ac:spMkLst>
            <pc:docMk/>
            <pc:sldMk cId="1063969606" sldId="273"/>
            <ac:spMk id="2" creationId="{334AA3FC-C562-4A3A-9E94-F772CD5BE680}"/>
          </ac:spMkLst>
        </pc:spChg>
        <pc:spChg chg="add mod">
          <ac:chgData name="Jasmina Micic" userId="bb0727acc6ac31b5" providerId="LiveId" clId="{B68A7938-A983-4B99-9D2F-712AC748ADA2}" dt="2020-09-21T16:28:25.804" v="275" actId="1076"/>
          <ac:spMkLst>
            <pc:docMk/>
            <pc:sldMk cId="1063969606" sldId="273"/>
            <ac:spMk id="3" creationId="{3EAD02B0-239E-4295-9BF8-2A1D78FBAB16}"/>
          </ac:spMkLst>
        </pc:spChg>
        <pc:spChg chg="mod">
          <ac:chgData name="Jasmina Micic" userId="bb0727acc6ac31b5" providerId="LiveId" clId="{B68A7938-A983-4B99-9D2F-712AC748ADA2}" dt="2020-09-21T16:29:50.186" v="291" actId="1076"/>
          <ac:spMkLst>
            <pc:docMk/>
            <pc:sldMk cId="1063969606" sldId="273"/>
            <ac:spMk id="4" creationId="{5D7D58C4-145C-45A3-AE74-48ED0BFE1378}"/>
          </ac:spMkLst>
        </pc:spChg>
        <pc:spChg chg="mod">
          <ac:chgData name="Jasmina Micic" userId="bb0727acc6ac31b5" providerId="LiveId" clId="{B68A7938-A983-4B99-9D2F-712AC748ADA2}" dt="2020-09-21T16:31:15.105" v="299" actId="1076"/>
          <ac:spMkLst>
            <pc:docMk/>
            <pc:sldMk cId="1063969606" sldId="273"/>
            <ac:spMk id="5" creationId="{3BEBA57B-F882-4C7B-976C-7EB0707081AE}"/>
          </ac:spMkLst>
        </pc:spChg>
        <pc:spChg chg="mod">
          <ac:chgData name="Jasmina Micic" userId="bb0727acc6ac31b5" providerId="LiveId" clId="{B68A7938-A983-4B99-9D2F-712AC748ADA2}" dt="2020-09-21T15:48:36.407" v="245" actId="1076"/>
          <ac:spMkLst>
            <pc:docMk/>
            <pc:sldMk cId="1063969606" sldId="273"/>
            <ac:spMk id="6" creationId="{D091B82A-8872-4F06-B3DF-F3F1EC516A3A}"/>
          </ac:spMkLst>
        </pc:spChg>
        <pc:spChg chg="add">
          <ac:chgData name="Jasmina Micic" userId="bb0727acc6ac31b5" providerId="LiveId" clId="{B68A7938-A983-4B99-9D2F-712AC748ADA2}" dt="2020-09-21T16:29:34.684" v="288" actId="22"/>
          <ac:spMkLst>
            <pc:docMk/>
            <pc:sldMk cId="1063969606" sldId="273"/>
            <ac:spMk id="7" creationId="{D32A2C5A-A5A9-4BAA-BDDA-F1BA610A875B}"/>
          </ac:spMkLst>
        </pc:spChg>
        <pc:spChg chg="mod">
          <ac:chgData name="Jasmina Micic" userId="bb0727acc6ac31b5" providerId="LiveId" clId="{B68A7938-A983-4B99-9D2F-712AC748ADA2}" dt="2020-09-21T15:48:30.402" v="244" actId="1076"/>
          <ac:spMkLst>
            <pc:docMk/>
            <pc:sldMk cId="1063969606" sldId="273"/>
            <ac:spMk id="8" creationId="{4C70584D-AD3E-4AD7-8DFB-E70B1B4E7297}"/>
          </ac:spMkLst>
        </pc:spChg>
        <pc:spChg chg="add mod">
          <ac:chgData name="Jasmina Micic" userId="bb0727acc6ac31b5" providerId="LiveId" clId="{B68A7938-A983-4B99-9D2F-712AC748ADA2}" dt="2020-09-21T16:30:32.342" v="296" actId="1076"/>
          <ac:spMkLst>
            <pc:docMk/>
            <pc:sldMk cId="1063969606" sldId="273"/>
            <ac:spMk id="13" creationId="{8698A879-68B0-4E4F-BEC9-21781DE1531F}"/>
          </ac:spMkLst>
        </pc:spChg>
        <pc:picChg chg="del">
          <ac:chgData name="Jasmina Micic" userId="bb0727acc6ac31b5" providerId="LiveId" clId="{B68A7938-A983-4B99-9D2F-712AC748ADA2}" dt="2020-09-21T15:45:53.400" v="236" actId="21"/>
          <ac:picMkLst>
            <pc:docMk/>
            <pc:sldMk cId="1063969606" sldId="273"/>
            <ac:picMk id="3" creationId="{6D0F3A2E-3E3E-4A42-AA19-A71995892CBC}"/>
          </ac:picMkLst>
        </pc:picChg>
        <pc:picChg chg="add mod ord">
          <ac:chgData name="Jasmina Micic" userId="bb0727acc6ac31b5" providerId="LiveId" clId="{B68A7938-A983-4B99-9D2F-712AC748ADA2}" dt="2020-09-21T16:29:38.593" v="289" actId="1076"/>
          <ac:picMkLst>
            <pc:docMk/>
            <pc:sldMk cId="1063969606" sldId="273"/>
            <ac:picMk id="9" creationId="{B8E3FA54-9690-4D73-B0E8-81B50523A4A5}"/>
          </ac:picMkLst>
        </pc:picChg>
      </pc:sldChg>
      <pc:sldChg chg="addSp modSp new mod">
        <pc:chgData name="Jasmina Micic" userId="bb0727acc6ac31b5" providerId="LiveId" clId="{B68A7938-A983-4B99-9D2F-712AC748ADA2}" dt="2020-09-21T16:03:38.599" v="269" actId="1076"/>
        <pc:sldMkLst>
          <pc:docMk/>
          <pc:sldMk cId="418749240" sldId="274"/>
        </pc:sldMkLst>
        <pc:spChg chg="add mod">
          <ac:chgData name="Jasmina Micic" userId="bb0727acc6ac31b5" providerId="LiveId" clId="{B68A7938-A983-4B99-9D2F-712AC748ADA2}" dt="2020-09-21T16:03:38.599" v="269" actId="1076"/>
          <ac:spMkLst>
            <pc:docMk/>
            <pc:sldMk cId="418749240" sldId="274"/>
            <ac:spMk id="2" creationId="{66B4CCE9-678D-414F-9A41-750355B3986E}"/>
          </ac:spMkLst>
        </pc:spChg>
        <pc:picChg chg="add mod">
          <ac:chgData name="Jasmina Micic" userId="bb0727acc6ac31b5" providerId="LiveId" clId="{B68A7938-A983-4B99-9D2F-712AC748ADA2}" dt="2020-09-21T16:03:28.706" v="266" actId="1076"/>
          <ac:picMkLst>
            <pc:docMk/>
            <pc:sldMk cId="418749240" sldId="274"/>
            <ac:picMk id="1026" creationId="{C5951C2A-08AF-46F0-81F8-17E3F92F9508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9/2/2022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9339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9/2/2022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5944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9/2/2022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7596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9/2/2022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5570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9/2/2022</a:t>
            </a:fld>
            <a:endParaRPr lang="en-US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1788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9/2/2022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5243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9/2/2022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339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9/2/2022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6919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9/2/2022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8990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2A279-0833-481D-8C56-F67FD0AC6C50}" type="datetime1">
              <a:rPr lang="en-US" smtClean="0"/>
              <a:t>9/2/2022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7136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1B68A5B-D9FA-424B-A4EB-30E7223836B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7DA83-5663-4C9C-B9AA-0B40A3DAFF81}" type="datetime1">
              <a:rPr lang="en-US" smtClean="0"/>
              <a:t>9/2/2022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692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9/2/2022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7813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79" r:id="rId6"/>
    <p:sldLayoutId id="2147483675" r:id="rId7"/>
    <p:sldLayoutId id="2147483676" r:id="rId8"/>
    <p:sldLayoutId id="2147483677" r:id="rId9"/>
    <p:sldLayoutId id="2147483678" r:id="rId10"/>
    <p:sldLayoutId id="2147483680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i="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2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2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2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2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2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5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7" Type="http://schemas.openxmlformats.org/officeDocument/2006/relationships/image" Target="../media/image3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0.png"/><Relationship Id="rId10" Type="http://schemas.openxmlformats.org/officeDocument/2006/relationships/image" Target="../media/image39.png"/><Relationship Id="rId4" Type="http://schemas.openxmlformats.org/officeDocument/2006/relationships/image" Target="../media/image330.png"/><Relationship Id="rId9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7" Type="http://schemas.openxmlformats.org/officeDocument/2006/relationships/image" Target="../media/image49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10" Type="http://schemas.openxmlformats.org/officeDocument/2006/relationships/image" Target="../media/image52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0.png"/><Relationship Id="rId4" Type="http://schemas.openxmlformats.org/officeDocument/2006/relationships/image" Target="../media/image34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7" Type="http://schemas.openxmlformats.org/officeDocument/2006/relationships/image" Target="../media/image57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5" Type="http://schemas.openxmlformats.org/officeDocument/2006/relationships/image" Target="../media/image530.png"/><Relationship Id="rId10" Type="http://schemas.openxmlformats.org/officeDocument/2006/relationships/image" Target="../media/image59.png"/><Relationship Id="rId4" Type="http://schemas.openxmlformats.org/officeDocument/2006/relationships/image" Target="../media/image520.png"/><Relationship Id="rId9" Type="http://schemas.openxmlformats.org/officeDocument/2006/relationships/image" Target="../media/image5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0.png"/><Relationship Id="rId4" Type="http://schemas.openxmlformats.org/officeDocument/2006/relationships/image" Target="../media/image56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7" Type="http://schemas.openxmlformats.org/officeDocument/2006/relationships/image" Target="../media/image65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png"/><Relationship Id="rId5" Type="http://schemas.openxmlformats.org/officeDocument/2006/relationships/image" Target="../media/image600.png"/><Relationship Id="rId10" Type="http://schemas.openxmlformats.org/officeDocument/2006/relationships/image" Target="../media/image67.png"/><Relationship Id="rId4" Type="http://schemas.openxmlformats.org/officeDocument/2006/relationships/image" Target="../media/image590.png"/><Relationship Id="rId9" Type="http://schemas.openxmlformats.org/officeDocument/2006/relationships/image" Target="../media/image5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13" Type="http://schemas.openxmlformats.org/officeDocument/2006/relationships/image" Target="../media/image620.png"/><Relationship Id="rId3" Type="http://schemas.openxmlformats.org/officeDocument/2006/relationships/image" Target="../media/image68.png"/><Relationship Id="rId7" Type="http://schemas.openxmlformats.org/officeDocument/2006/relationships/image" Target="../media/image72.png"/><Relationship Id="rId12" Type="http://schemas.openxmlformats.org/officeDocument/2006/relationships/image" Target="../media/image7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png"/><Relationship Id="rId11" Type="http://schemas.openxmlformats.org/officeDocument/2006/relationships/image" Target="../media/image610.png"/><Relationship Id="rId5" Type="http://schemas.openxmlformats.org/officeDocument/2006/relationships/image" Target="../media/image70.png"/><Relationship Id="rId10" Type="http://schemas.openxmlformats.org/officeDocument/2006/relationships/image" Target="../media/image75.png"/><Relationship Id="rId4" Type="http://schemas.openxmlformats.org/officeDocument/2006/relationships/image" Target="../media/image69.png"/><Relationship Id="rId9" Type="http://schemas.openxmlformats.org/officeDocument/2006/relationships/image" Target="../media/image74.png"/><Relationship Id="rId14" Type="http://schemas.openxmlformats.org/officeDocument/2006/relationships/image" Target="../media/image6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63.png"/><Relationship Id="rId7" Type="http://schemas.openxmlformats.org/officeDocument/2006/relationships/image" Target="../media/image80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83.png"/><Relationship Id="rId7" Type="http://schemas.openxmlformats.org/officeDocument/2006/relationships/image" Target="../media/image87.png"/><Relationship Id="rId12" Type="http://schemas.openxmlformats.org/officeDocument/2006/relationships/image" Target="../media/image92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6.png"/><Relationship Id="rId11" Type="http://schemas.openxmlformats.org/officeDocument/2006/relationships/image" Target="../media/image91.png"/><Relationship Id="rId5" Type="http://schemas.openxmlformats.org/officeDocument/2006/relationships/image" Target="../media/image85.png"/><Relationship Id="rId10" Type="http://schemas.openxmlformats.org/officeDocument/2006/relationships/image" Target="../media/image90.png"/><Relationship Id="rId4" Type="http://schemas.openxmlformats.org/officeDocument/2006/relationships/image" Target="../media/image84.png"/><Relationship Id="rId9" Type="http://schemas.openxmlformats.org/officeDocument/2006/relationships/image" Target="../media/image8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hyperlink" Target="https://www.ixl.com/math/calculus/find-trigonometric-ratios-using-right-triangles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FDF0794-1B86-42B2-B8C7-F60123E63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4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D7778FE-E83F-4CCC-BCD6-C368254BEA0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819" r="-2" b="3179"/>
          <a:stretch/>
        </p:blipFill>
        <p:spPr>
          <a:xfrm>
            <a:off x="-8033" y="664"/>
            <a:ext cx="12191980" cy="6858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EFC1EB0-DB92-4E98-B3A9-0CD6FA5A8B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38326" y="-341385"/>
            <a:ext cx="6858003" cy="7540754"/>
          </a:xfrm>
          <a:prstGeom prst="rect">
            <a:avLst/>
          </a:prstGeom>
          <a:gradFill flip="none" rotWithShape="1">
            <a:gsLst>
              <a:gs pos="48000">
                <a:schemeClr val="tx1">
                  <a:alpha val="25000"/>
                </a:schemeClr>
              </a:gs>
              <a:gs pos="85000">
                <a:schemeClr val="tx1">
                  <a:alpha val="45000"/>
                </a:scheme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651753" y="970023"/>
            <a:ext cx="4671254" cy="3481828"/>
          </a:xfrm>
        </p:spPr>
        <p:txBody>
          <a:bodyPr anchor="b">
            <a:noAutofit/>
          </a:bodyPr>
          <a:lstStyle/>
          <a:p>
            <a:r>
              <a:rPr lang="sr-Latn-RS" sz="4000" dirty="0" err="1">
                <a:solidFill>
                  <a:schemeClr val="bg1"/>
                </a:solidFill>
                <a:cs typeface="Calibri Light"/>
              </a:rPr>
              <a:t>Дефиниције</a:t>
            </a:r>
            <a:r>
              <a:rPr lang="sr-Latn-RS" sz="4000" dirty="0">
                <a:solidFill>
                  <a:schemeClr val="bg1"/>
                </a:solidFill>
                <a:cs typeface="Calibri Light"/>
              </a:rPr>
              <a:t> </a:t>
            </a:r>
            <a:r>
              <a:rPr lang="sr-Latn-RS" sz="4000" dirty="0" err="1">
                <a:solidFill>
                  <a:schemeClr val="bg1"/>
                </a:solidFill>
                <a:cs typeface="Calibri Light"/>
              </a:rPr>
              <a:t>основних</a:t>
            </a:r>
            <a:r>
              <a:rPr lang="sr-Latn-RS" sz="4000" dirty="0">
                <a:solidFill>
                  <a:schemeClr val="bg1"/>
                </a:solidFill>
                <a:cs typeface="Calibri Light"/>
              </a:rPr>
              <a:t> </a:t>
            </a:r>
            <a:r>
              <a:rPr lang="sr-Latn-RS" sz="4000" dirty="0" err="1">
                <a:solidFill>
                  <a:schemeClr val="bg1"/>
                </a:solidFill>
                <a:cs typeface="Calibri Light"/>
              </a:rPr>
              <a:t>тригонометријских</a:t>
            </a:r>
            <a:r>
              <a:rPr lang="sr-Latn-RS" sz="4000" dirty="0">
                <a:solidFill>
                  <a:schemeClr val="bg1"/>
                </a:solidFill>
                <a:cs typeface="Calibri Light"/>
              </a:rPr>
              <a:t> </a:t>
            </a:r>
            <a:r>
              <a:rPr lang="sr-Latn-RS" sz="4000" dirty="0" err="1">
                <a:solidFill>
                  <a:schemeClr val="bg1"/>
                </a:solidFill>
                <a:cs typeface="Calibri Light"/>
              </a:rPr>
              <a:t>функција</a:t>
            </a:r>
            <a:r>
              <a:rPr lang="sr-Latn-RS" sz="4000" dirty="0">
                <a:solidFill>
                  <a:schemeClr val="bg1"/>
                </a:solidFill>
                <a:cs typeface="Calibri Light"/>
              </a:rPr>
              <a:t> </a:t>
            </a:r>
            <a:r>
              <a:rPr lang="sr-Latn-RS" sz="4000" dirty="0" err="1">
                <a:solidFill>
                  <a:schemeClr val="bg1"/>
                </a:solidFill>
                <a:cs typeface="Calibri Light"/>
              </a:rPr>
              <a:t>на</a:t>
            </a:r>
            <a:r>
              <a:rPr lang="sr-Latn-RS" sz="4000" dirty="0">
                <a:solidFill>
                  <a:schemeClr val="bg1"/>
                </a:solidFill>
                <a:cs typeface="Calibri Light"/>
              </a:rPr>
              <a:t> </a:t>
            </a:r>
            <a:r>
              <a:rPr lang="sr-Latn-RS" sz="4000" dirty="0" err="1">
                <a:solidFill>
                  <a:schemeClr val="bg1"/>
                </a:solidFill>
                <a:cs typeface="Calibri Light"/>
              </a:rPr>
              <a:t>правоуглом</a:t>
            </a:r>
            <a:r>
              <a:rPr lang="sr-Latn-RS" sz="4000" dirty="0">
                <a:solidFill>
                  <a:schemeClr val="bg1"/>
                </a:solidFill>
                <a:cs typeface="Calibri Light"/>
              </a:rPr>
              <a:t> </a:t>
            </a:r>
            <a:br>
              <a:rPr lang="sr-Cyrl-RS" sz="4000" dirty="0">
                <a:solidFill>
                  <a:schemeClr val="bg1"/>
                </a:solidFill>
                <a:cs typeface="Calibri Light"/>
              </a:rPr>
            </a:br>
            <a:r>
              <a:rPr lang="sr-Latn-RS" sz="4000" dirty="0" err="1">
                <a:solidFill>
                  <a:schemeClr val="bg1"/>
                </a:solidFill>
                <a:cs typeface="Calibri Light"/>
              </a:rPr>
              <a:t>троуглу</a:t>
            </a:r>
            <a:endParaRPr lang="sr-Latn-RS" sz="4000" dirty="0">
              <a:solidFill>
                <a:schemeClr val="bg1"/>
              </a:solidFill>
            </a:endParaRP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651753" y="5696871"/>
            <a:ext cx="3205640" cy="77418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r-Latn-RS" sz="2000" dirty="0">
                <a:solidFill>
                  <a:schemeClr val="bg1"/>
                </a:solidFill>
                <a:cs typeface="Calibri"/>
              </a:rPr>
              <a:t>02.09.2022.</a:t>
            </a:r>
            <a:endParaRPr lang="sr-Latn-RS" sz="2000" dirty="0">
              <a:solidFill>
                <a:schemeClr val="bg1"/>
              </a:solidFill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6D07482-83A3-4451-943C-B46961082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06950" y="4508519"/>
            <a:ext cx="310896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5707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D7778FE-E83F-4CCC-BCD6-C368254BEA0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819" r="-2" b="3179"/>
          <a:stretch/>
        </p:blipFill>
        <p:spPr>
          <a:xfrm>
            <a:off x="6344" y="15041"/>
            <a:ext cx="12191980" cy="6858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Naslov 1"/>
              <p:cNvSpPr>
                <a:spLocks noGrp="1"/>
              </p:cNvSpPr>
              <p:nvPr>
                <p:ph type="ctrTitle"/>
              </p:nvPr>
            </p:nvSpPr>
            <p:spPr>
              <a:xfrm>
                <a:off x="655494" y="-52828"/>
                <a:ext cx="4340575" cy="3481828"/>
              </a:xfrm>
            </p:spPr>
            <p:txBody>
              <a:bodyPr anchor="b">
                <a:noAutofit/>
              </a:bodyPr>
              <a:lstStyle/>
              <a:p>
                <a:r>
                  <a:rPr lang="sr-Cyrl-RS" sz="4000">
                    <a:solidFill>
                      <a:schemeClr val="bg1"/>
                    </a:solidFill>
                    <a:cs typeface="Calibri Light"/>
                  </a:rPr>
                  <a:t>Шта је синус оштрог угла </a:t>
                </a:r>
                <a14:m>
                  <m:oMath xmlns:m="http://schemas.openxmlformats.org/officeDocument/2006/math">
                    <m:r>
                      <a:rPr lang="en-GB" sz="40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sr-Cyrl-RS" sz="4000">
                    <a:solidFill>
                      <a:schemeClr val="bg1"/>
                    </a:solidFill>
                    <a:cs typeface="Calibri Light"/>
                  </a:rPr>
                  <a:t>?</a:t>
                </a:r>
                <a:endParaRPr lang="sr-Latn-RS" sz="400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" name="Naslov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xfrm>
                <a:off x="655494" y="-52828"/>
                <a:ext cx="4340575" cy="3481828"/>
              </a:xfrm>
              <a:blipFill>
                <a:blip r:embed="rId3"/>
                <a:stretch>
                  <a:fillRect l="-5056" b="-73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917005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person&#10;&#10;Description automatically generated">
            <a:extLst>
              <a:ext uri="{FF2B5EF4-FFF2-40B4-BE49-F238E27FC236}">
                <a16:creationId xmlns:a16="http://schemas.microsoft.com/office/drawing/2014/main" id="{C4D4DCAD-2731-4990-BCCA-5D017657E7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9806" y="1061883"/>
            <a:ext cx="9053168" cy="440976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F981194-96E5-4A68-B896-61327BB3811C}"/>
                  </a:ext>
                </a:extLst>
              </p:cNvPr>
              <p:cNvSpPr txBox="1"/>
              <p:nvPr/>
            </p:nvSpPr>
            <p:spPr>
              <a:xfrm>
                <a:off x="3138832" y="4763765"/>
                <a:ext cx="676146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sr-Latn-RS" sz="400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F981194-96E5-4A68-B896-61327BB381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8832" y="4763765"/>
                <a:ext cx="676146" cy="70788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5D2BE00-E42E-4D54-B1D3-AFA39A300591}"/>
                  </a:ext>
                </a:extLst>
              </p:cNvPr>
              <p:cNvSpPr txBox="1"/>
              <p:nvPr/>
            </p:nvSpPr>
            <p:spPr>
              <a:xfrm>
                <a:off x="10288380" y="4571609"/>
                <a:ext cx="654474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sr-Latn-RS" sz="400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5D2BE00-E42E-4D54-B1D3-AFA39A3005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88380" y="4571609"/>
                <a:ext cx="654474" cy="70788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4CE4C3F-5F93-4D65-9C41-A9A37AB3954C}"/>
                  </a:ext>
                </a:extLst>
              </p:cNvPr>
              <p:cNvSpPr txBox="1"/>
              <p:nvPr/>
            </p:nvSpPr>
            <p:spPr>
              <a:xfrm>
                <a:off x="10288380" y="1386349"/>
                <a:ext cx="656142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RS" sz="400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sr-Latn-RS" sz="400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4CE4C3F-5F93-4D65-9C41-A9A37AB395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88380" y="1386349"/>
                <a:ext cx="656142" cy="70788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4C13B80-2582-43DE-BB9E-B85BBAD9D872}"/>
                  </a:ext>
                </a:extLst>
              </p:cNvPr>
              <p:cNvSpPr txBox="1"/>
              <p:nvPr/>
            </p:nvSpPr>
            <p:spPr>
              <a:xfrm>
                <a:off x="6983896" y="2418701"/>
                <a:ext cx="499047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sr-Latn-RS" sz="320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4C13B80-2582-43DE-BB9E-B85BBAD9D8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3896" y="2418701"/>
                <a:ext cx="499047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43D4211-CEBB-44B4-B1C7-956C96AA98AD}"/>
                  </a:ext>
                </a:extLst>
              </p:cNvPr>
              <p:cNvSpPr txBox="1"/>
              <p:nvPr/>
            </p:nvSpPr>
            <p:spPr>
              <a:xfrm>
                <a:off x="7175405" y="4571609"/>
                <a:ext cx="536108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sr-Latn-RS" sz="320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43D4211-CEBB-44B4-B1C7-956C96AA98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5405" y="4571609"/>
                <a:ext cx="536108" cy="5847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56742B3-DF93-42AF-8449-54EFEBE1821C}"/>
                  </a:ext>
                </a:extLst>
              </p:cNvPr>
              <p:cNvSpPr txBox="1"/>
              <p:nvPr/>
            </p:nvSpPr>
            <p:spPr>
              <a:xfrm>
                <a:off x="4816823" y="3725540"/>
                <a:ext cx="55778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RS" sz="3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sr-Latn-RS" sz="320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56742B3-DF93-42AF-8449-54EFEBE182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6823" y="3725540"/>
                <a:ext cx="557780" cy="5847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9C9BE67-4B98-401A-AEB5-84CB9C9DD952}"/>
                  </a:ext>
                </a:extLst>
              </p:cNvPr>
              <p:cNvSpPr txBox="1"/>
              <p:nvPr/>
            </p:nvSpPr>
            <p:spPr>
              <a:xfrm>
                <a:off x="9912283" y="2286391"/>
                <a:ext cx="556178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RS" sz="3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sr-Latn-RS" sz="320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9C9BE67-4B98-401A-AEB5-84CB9C9DD9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12283" y="2286391"/>
                <a:ext cx="556178" cy="5847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81E1F7C-F798-450D-AFEB-BA5C51619170}"/>
                  </a:ext>
                </a:extLst>
              </p:cNvPr>
              <p:cNvSpPr txBox="1"/>
              <p:nvPr/>
            </p:nvSpPr>
            <p:spPr>
              <a:xfrm>
                <a:off x="8814398" y="3809609"/>
                <a:ext cx="1840632" cy="58484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RS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sr-Latn-RS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=90°</m:t>
                      </m:r>
                    </m:oMath>
                  </m:oMathPara>
                </a14:m>
                <a:br>
                  <a:rPr lang="sr-Cyrl-RS" sz="3200" i="1">
                    <a:latin typeface="Cambria Math" panose="02040503050406030204" pitchFamily="18" charset="0"/>
                    <a:ea typeface="Cambria Math" panose="02040503050406030204" pitchFamily="18" charset="0"/>
                  </a:rPr>
                </a:br>
                <a:endParaRPr lang="sr-Latn-RS" sz="320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81E1F7C-F798-450D-AFEB-BA5C516191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4398" y="3809609"/>
                <a:ext cx="1840632" cy="58484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644DC701-2E7E-4225-9957-508C95B4BD6C}"/>
                  </a:ext>
                </a:extLst>
              </p:cNvPr>
              <p:cNvSpPr txBox="1"/>
              <p:nvPr/>
            </p:nvSpPr>
            <p:spPr>
              <a:xfrm>
                <a:off x="1371683" y="1492625"/>
                <a:ext cx="2118337" cy="116897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GB" sz="4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GB" sz="4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4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</m:oMath>
                  </m:oMathPara>
                </a14:m>
                <a:endParaRPr lang="sr-Latn-RS" sz="400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644DC701-2E7E-4225-9957-508C95B4BD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683" y="1492625"/>
                <a:ext cx="2118337" cy="1168974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D785D54-04B5-4AB9-99F0-EAC0927FCF9F}"/>
                  </a:ext>
                </a:extLst>
              </p:cNvPr>
              <p:cNvSpPr txBox="1"/>
              <p:nvPr/>
            </p:nvSpPr>
            <p:spPr>
              <a:xfrm>
                <a:off x="10615617" y="3003476"/>
                <a:ext cx="527131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sr-Latn-RS" sz="320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D785D54-04B5-4AB9-99F0-EAC0927FCF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15617" y="3003476"/>
                <a:ext cx="527131" cy="5847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36505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D7778FE-E83F-4CCC-BCD6-C368254BEA0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819" r="-2" b="3179"/>
          <a:stretch/>
        </p:blipFill>
        <p:spPr>
          <a:xfrm>
            <a:off x="6344" y="15041"/>
            <a:ext cx="12191980" cy="6858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Naslov 1"/>
              <p:cNvSpPr>
                <a:spLocks noGrp="1"/>
              </p:cNvSpPr>
              <p:nvPr>
                <p:ph type="ctrTitle"/>
              </p:nvPr>
            </p:nvSpPr>
            <p:spPr>
              <a:xfrm>
                <a:off x="655494" y="-52828"/>
                <a:ext cx="4340575" cy="3481828"/>
              </a:xfrm>
            </p:spPr>
            <p:txBody>
              <a:bodyPr anchor="b">
                <a:noAutofit/>
              </a:bodyPr>
              <a:lstStyle/>
              <a:p>
                <a:r>
                  <a:rPr lang="sr-Cyrl-RS" sz="4000">
                    <a:solidFill>
                      <a:schemeClr val="bg1"/>
                    </a:solidFill>
                    <a:cs typeface="Calibri Light"/>
                  </a:rPr>
                  <a:t>Шта је косинус оштрог угла </a:t>
                </a:r>
                <a14:m>
                  <m:oMath xmlns:m="http://schemas.openxmlformats.org/officeDocument/2006/math">
                    <m:r>
                      <a:rPr lang="en-GB" sz="40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sr-Cyrl-RS" sz="4000">
                    <a:solidFill>
                      <a:schemeClr val="bg1"/>
                    </a:solidFill>
                    <a:cs typeface="Calibri Light"/>
                  </a:rPr>
                  <a:t>?</a:t>
                </a:r>
                <a:endParaRPr lang="sr-Latn-RS" sz="400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" name="Naslov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xfrm>
                <a:off x="655494" y="-52828"/>
                <a:ext cx="4340575" cy="3481828"/>
              </a:xfrm>
              <a:blipFill>
                <a:blip r:embed="rId3"/>
                <a:stretch>
                  <a:fillRect l="-5056" b="-73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798263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person&#10;&#10;Description automatically generated">
            <a:extLst>
              <a:ext uri="{FF2B5EF4-FFF2-40B4-BE49-F238E27FC236}">
                <a16:creationId xmlns:a16="http://schemas.microsoft.com/office/drawing/2014/main" id="{C4D4DCAD-2731-4990-BCCA-5D017657E7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9806" y="1061883"/>
            <a:ext cx="9053168" cy="440976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F981194-96E5-4A68-B896-61327BB3811C}"/>
                  </a:ext>
                </a:extLst>
              </p:cNvPr>
              <p:cNvSpPr txBox="1"/>
              <p:nvPr/>
            </p:nvSpPr>
            <p:spPr>
              <a:xfrm>
                <a:off x="3138832" y="4763765"/>
                <a:ext cx="676146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sr-Latn-RS" sz="400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F981194-96E5-4A68-B896-61327BB381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8832" y="4763765"/>
                <a:ext cx="676146" cy="70788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5D2BE00-E42E-4D54-B1D3-AFA39A300591}"/>
                  </a:ext>
                </a:extLst>
              </p:cNvPr>
              <p:cNvSpPr txBox="1"/>
              <p:nvPr/>
            </p:nvSpPr>
            <p:spPr>
              <a:xfrm>
                <a:off x="10288380" y="4571609"/>
                <a:ext cx="654474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sr-Latn-RS" sz="400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5D2BE00-E42E-4D54-B1D3-AFA39A3005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88380" y="4571609"/>
                <a:ext cx="654474" cy="70788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4CE4C3F-5F93-4D65-9C41-A9A37AB3954C}"/>
                  </a:ext>
                </a:extLst>
              </p:cNvPr>
              <p:cNvSpPr txBox="1"/>
              <p:nvPr/>
            </p:nvSpPr>
            <p:spPr>
              <a:xfrm>
                <a:off x="10288380" y="1386349"/>
                <a:ext cx="656142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RS" sz="400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sr-Latn-RS" sz="400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4CE4C3F-5F93-4D65-9C41-A9A37AB395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88380" y="1386349"/>
                <a:ext cx="656142" cy="70788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4C13B80-2582-43DE-BB9E-B85BBAD9D872}"/>
                  </a:ext>
                </a:extLst>
              </p:cNvPr>
              <p:cNvSpPr txBox="1"/>
              <p:nvPr/>
            </p:nvSpPr>
            <p:spPr>
              <a:xfrm>
                <a:off x="6983896" y="2418701"/>
                <a:ext cx="499047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sr-Latn-RS" sz="320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4C13B80-2582-43DE-BB9E-B85BBAD9D8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3896" y="2418701"/>
                <a:ext cx="499047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43D4211-CEBB-44B4-B1C7-956C96AA98AD}"/>
                  </a:ext>
                </a:extLst>
              </p:cNvPr>
              <p:cNvSpPr txBox="1"/>
              <p:nvPr/>
            </p:nvSpPr>
            <p:spPr>
              <a:xfrm>
                <a:off x="7175405" y="4571609"/>
                <a:ext cx="536108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sr-Latn-RS" sz="320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43D4211-CEBB-44B4-B1C7-956C96AA98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5405" y="4571609"/>
                <a:ext cx="536108" cy="5847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56742B3-DF93-42AF-8449-54EFEBE1821C}"/>
                  </a:ext>
                </a:extLst>
              </p:cNvPr>
              <p:cNvSpPr txBox="1"/>
              <p:nvPr/>
            </p:nvSpPr>
            <p:spPr>
              <a:xfrm>
                <a:off x="4816823" y="3725540"/>
                <a:ext cx="55778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RS" sz="3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sr-Latn-RS" sz="320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56742B3-DF93-42AF-8449-54EFEBE182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6823" y="3725540"/>
                <a:ext cx="557780" cy="5847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9C9BE67-4B98-401A-AEB5-84CB9C9DD952}"/>
                  </a:ext>
                </a:extLst>
              </p:cNvPr>
              <p:cNvSpPr txBox="1"/>
              <p:nvPr/>
            </p:nvSpPr>
            <p:spPr>
              <a:xfrm>
                <a:off x="9912283" y="2286391"/>
                <a:ext cx="556178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RS" sz="3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sr-Latn-RS" sz="320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9C9BE67-4B98-401A-AEB5-84CB9C9DD9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12283" y="2286391"/>
                <a:ext cx="556178" cy="5847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81E1F7C-F798-450D-AFEB-BA5C51619170}"/>
                  </a:ext>
                </a:extLst>
              </p:cNvPr>
              <p:cNvSpPr txBox="1"/>
              <p:nvPr/>
            </p:nvSpPr>
            <p:spPr>
              <a:xfrm>
                <a:off x="8814398" y="3809609"/>
                <a:ext cx="1840632" cy="58484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RS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sr-Latn-RS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=90°</m:t>
                      </m:r>
                    </m:oMath>
                  </m:oMathPara>
                </a14:m>
                <a:br>
                  <a:rPr lang="sr-Cyrl-RS" sz="3200" i="1">
                    <a:latin typeface="Cambria Math" panose="02040503050406030204" pitchFamily="18" charset="0"/>
                    <a:ea typeface="Cambria Math" panose="02040503050406030204" pitchFamily="18" charset="0"/>
                  </a:rPr>
                </a:br>
                <a:endParaRPr lang="sr-Latn-RS" sz="320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81E1F7C-F798-450D-AFEB-BA5C516191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4398" y="3809609"/>
                <a:ext cx="1840632" cy="58484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644DC701-2E7E-4225-9957-508C95B4BD6C}"/>
                  </a:ext>
                </a:extLst>
              </p:cNvPr>
              <p:cNvSpPr txBox="1"/>
              <p:nvPr/>
            </p:nvSpPr>
            <p:spPr>
              <a:xfrm>
                <a:off x="1371683" y="1492625"/>
                <a:ext cx="2178866" cy="105451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𝑐𝑜𝑠</m:t>
                      </m:r>
                      <m:r>
                        <a:rPr lang="en-GB" sz="4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GB" sz="4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4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</m:oMath>
                  </m:oMathPara>
                </a14:m>
                <a:endParaRPr lang="sr-Latn-RS" sz="400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644DC701-2E7E-4225-9957-508C95B4BD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683" y="1492625"/>
                <a:ext cx="2178866" cy="105451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D785D54-04B5-4AB9-99F0-EAC0927FCF9F}"/>
                  </a:ext>
                </a:extLst>
              </p:cNvPr>
              <p:cNvSpPr txBox="1"/>
              <p:nvPr/>
            </p:nvSpPr>
            <p:spPr>
              <a:xfrm>
                <a:off x="10615617" y="3003476"/>
                <a:ext cx="527131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sr-Latn-RS" sz="320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D785D54-04B5-4AB9-99F0-EAC0927FCF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15617" y="3003476"/>
                <a:ext cx="527131" cy="5847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0598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D7778FE-E83F-4CCC-BCD6-C368254BEA0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819" r="-2" b="3179"/>
          <a:stretch/>
        </p:blipFill>
        <p:spPr>
          <a:xfrm>
            <a:off x="6344" y="15041"/>
            <a:ext cx="12191980" cy="6858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Naslov 1"/>
              <p:cNvSpPr>
                <a:spLocks noGrp="1"/>
              </p:cNvSpPr>
              <p:nvPr>
                <p:ph type="ctrTitle"/>
              </p:nvPr>
            </p:nvSpPr>
            <p:spPr>
              <a:xfrm>
                <a:off x="655494" y="-52828"/>
                <a:ext cx="4340575" cy="3481828"/>
              </a:xfrm>
            </p:spPr>
            <p:txBody>
              <a:bodyPr anchor="b">
                <a:noAutofit/>
              </a:bodyPr>
              <a:lstStyle/>
              <a:p>
                <a:r>
                  <a:rPr lang="sr-Cyrl-RS" sz="4000">
                    <a:solidFill>
                      <a:schemeClr val="bg1"/>
                    </a:solidFill>
                    <a:cs typeface="Calibri Light"/>
                  </a:rPr>
                  <a:t>Шта је тангенс оштрог угла </a:t>
                </a:r>
                <a14:m>
                  <m:oMath xmlns:m="http://schemas.openxmlformats.org/officeDocument/2006/math">
                    <m:r>
                      <a:rPr lang="en-GB" sz="40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sr-Cyrl-RS" sz="4000">
                    <a:solidFill>
                      <a:schemeClr val="bg1"/>
                    </a:solidFill>
                    <a:cs typeface="Calibri Light"/>
                  </a:rPr>
                  <a:t>?</a:t>
                </a:r>
                <a:endParaRPr lang="sr-Latn-RS" sz="400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" name="Naslov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xfrm>
                <a:off x="655494" y="-52828"/>
                <a:ext cx="4340575" cy="3481828"/>
              </a:xfrm>
              <a:blipFill>
                <a:blip r:embed="rId3"/>
                <a:stretch>
                  <a:fillRect l="-5056" b="-73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169002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person&#10;&#10;Description automatically generated">
            <a:extLst>
              <a:ext uri="{FF2B5EF4-FFF2-40B4-BE49-F238E27FC236}">
                <a16:creationId xmlns:a16="http://schemas.microsoft.com/office/drawing/2014/main" id="{C4D4DCAD-2731-4990-BCCA-5D017657E7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9806" y="1061883"/>
            <a:ext cx="9053168" cy="440976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F981194-96E5-4A68-B896-61327BB3811C}"/>
                  </a:ext>
                </a:extLst>
              </p:cNvPr>
              <p:cNvSpPr txBox="1"/>
              <p:nvPr/>
            </p:nvSpPr>
            <p:spPr>
              <a:xfrm>
                <a:off x="3138832" y="4763765"/>
                <a:ext cx="676146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sr-Latn-RS" sz="400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F981194-96E5-4A68-B896-61327BB381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8832" y="4763765"/>
                <a:ext cx="676146" cy="70788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5D2BE00-E42E-4D54-B1D3-AFA39A300591}"/>
                  </a:ext>
                </a:extLst>
              </p:cNvPr>
              <p:cNvSpPr txBox="1"/>
              <p:nvPr/>
            </p:nvSpPr>
            <p:spPr>
              <a:xfrm>
                <a:off x="10288380" y="4571609"/>
                <a:ext cx="654474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sr-Latn-RS" sz="400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5D2BE00-E42E-4D54-B1D3-AFA39A3005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88380" y="4571609"/>
                <a:ext cx="654474" cy="70788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4CE4C3F-5F93-4D65-9C41-A9A37AB3954C}"/>
                  </a:ext>
                </a:extLst>
              </p:cNvPr>
              <p:cNvSpPr txBox="1"/>
              <p:nvPr/>
            </p:nvSpPr>
            <p:spPr>
              <a:xfrm>
                <a:off x="10288380" y="1386349"/>
                <a:ext cx="656142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RS" sz="400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sr-Latn-RS" sz="400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4CE4C3F-5F93-4D65-9C41-A9A37AB395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88380" y="1386349"/>
                <a:ext cx="656142" cy="70788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4C13B80-2582-43DE-BB9E-B85BBAD9D872}"/>
                  </a:ext>
                </a:extLst>
              </p:cNvPr>
              <p:cNvSpPr txBox="1"/>
              <p:nvPr/>
            </p:nvSpPr>
            <p:spPr>
              <a:xfrm>
                <a:off x="6983896" y="2418701"/>
                <a:ext cx="499047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sr-Latn-RS" sz="320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4C13B80-2582-43DE-BB9E-B85BBAD9D8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3896" y="2418701"/>
                <a:ext cx="499047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43D4211-CEBB-44B4-B1C7-956C96AA98AD}"/>
                  </a:ext>
                </a:extLst>
              </p:cNvPr>
              <p:cNvSpPr txBox="1"/>
              <p:nvPr/>
            </p:nvSpPr>
            <p:spPr>
              <a:xfrm>
                <a:off x="7175405" y="4571609"/>
                <a:ext cx="536108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sr-Latn-RS" sz="320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43D4211-CEBB-44B4-B1C7-956C96AA98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5405" y="4571609"/>
                <a:ext cx="536108" cy="5847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56742B3-DF93-42AF-8449-54EFEBE1821C}"/>
                  </a:ext>
                </a:extLst>
              </p:cNvPr>
              <p:cNvSpPr txBox="1"/>
              <p:nvPr/>
            </p:nvSpPr>
            <p:spPr>
              <a:xfrm>
                <a:off x="4816823" y="3725540"/>
                <a:ext cx="55778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RS" sz="3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sr-Latn-RS" sz="320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56742B3-DF93-42AF-8449-54EFEBE182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6823" y="3725540"/>
                <a:ext cx="557780" cy="5847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9C9BE67-4B98-401A-AEB5-84CB9C9DD952}"/>
                  </a:ext>
                </a:extLst>
              </p:cNvPr>
              <p:cNvSpPr txBox="1"/>
              <p:nvPr/>
            </p:nvSpPr>
            <p:spPr>
              <a:xfrm>
                <a:off x="9912283" y="2286391"/>
                <a:ext cx="556178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RS" sz="3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sr-Latn-RS" sz="320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9C9BE67-4B98-401A-AEB5-84CB9C9DD9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12283" y="2286391"/>
                <a:ext cx="556178" cy="5847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81E1F7C-F798-450D-AFEB-BA5C51619170}"/>
                  </a:ext>
                </a:extLst>
              </p:cNvPr>
              <p:cNvSpPr txBox="1"/>
              <p:nvPr/>
            </p:nvSpPr>
            <p:spPr>
              <a:xfrm>
                <a:off x="8814398" y="3809609"/>
                <a:ext cx="1840632" cy="58484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RS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sr-Latn-RS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=90°</m:t>
                      </m:r>
                    </m:oMath>
                  </m:oMathPara>
                </a14:m>
                <a:br>
                  <a:rPr lang="sr-Cyrl-RS" sz="3200" i="1">
                    <a:latin typeface="Cambria Math" panose="02040503050406030204" pitchFamily="18" charset="0"/>
                    <a:ea typeface="Cambria Math" panose="02040503050406030204" pitchFamily="18" charset="0"/>
                  </a:rPr>
                </a:br>
                <a:endParaRPr lang="sr-Latn-RS" sz="320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81E1F7C-F798-450D-AFEB-BA5C516191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4398" y="3809609"/>
                <a:ext cx="1840632" cy="58484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644DC701-2E7E-4225-9957-508C95B4BD6C}"/>
                  </a:ext>
                </a:extLst>
              </p:cNvPr>
              <p:cNvSpPr txBox="1"/>
              <p:nvPr/>
            </p:nvSpPr>
            <p:spPr>
              <a:xfrm>
                <a:off x="1371683" y="1492625"/>
                <a:ext cx="1949636" cy="116871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𝑡𝑔</m:t>
                      </m:r>
                      <m:r>
                        <a:rPr lang="en-GB" sz="4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GB" sz="4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4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sr-Latn-RS" sz="400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644DC701-2E7E-4225-9957-508C95B4BD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683" y="1492625"/>
                <a:ext cx="1949636" cy="116871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D785D54-04B5-4AB9-99F0-EAC0927FCF9F}"/>
                  </a:ext>
                </a:extLst>
              </p:cNvPr>
              <p:cNvSpPr txBox="1"/>
              <p:nvPr/>
            </p:nvSpPr>
            <p:spPr>
              <a:xfrm>
                <a:off x="10615617" y="3003476"/>
                <a:ext cx="527131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sr-Latn-RS" sz="320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D785D54-04B5-4AB9-99F0-EAC0927FCF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15617" y="3003476"/>
                <a:ext cx="527131" cy="5847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96862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D7778FE-E83F-4CCC-BCD6-C368254BEA0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819" r="-2" b="3179"/>
          <a:stretch/>
        </p:blipFill>
        <p:spPr>
          <a:xfrm>
            <a:off x="6344" y="15041"/>
            <a:ext cx="12191980" cy="6858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Naslov 1"/>
              <p:cNvSpPr>
                <a:spLocks noGrp="1"/>
              </p:cNvSpPr>
              <p:nvPr>
                <p:ph type="ctrTitle"/>
              </p:nvPr>
            </p:nvSpPr>
            <p:spPr>
              <a:xfrm>
                <a:off x="655494" y="-52828"/>
                <a:ext cx="4340575" cy="3481828"/>
              </a:xfrm>
            </p:spPr>
            <p:txBody>
              <a:bodyPr anchor="b">
                <a:noAutofit/>
              </a:bodyPr>
              <a:lstStyle/>
              <a:p>
                <a:r>
                  <a:rPr lang="sr-Cyrl-RS" sz="4000">
                    <a:solidFill>
                      <a:schemeClr val="bg1"/>
                    </a:solidFill>
                    <a:cs typeface="Calibri Light"/>
                  </a:rPr>
                  <a:t>Шта је котангенс оштрог угла </a:t>
                </a:r>
                <a14:m>
                  <m:oMath xmlns:m="http://schemas.openxmlformats.org/officeDocument/2006/math">
                    <m:r>
                      <a:rPr lang="en-GB" sz="40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sr-Cyrl-RS" sz="4000">
                    <a:solidFill>
                      <a:schemeClr val="bg1"/>
                    </a:solidFill>
                    <a:cs typeface="Calibri Light"/>
                  </a:rPr>
                  <a:t>?</a:t>
                </a:r>
                <a:endParaRPr lang="sr-Latn-RS" sz="400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" name="Naslov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xfrm>
                <a:off x="655494" y="-52828"/>
                <a:ext cx="4340575" cy="3481828"/>
              </a:xfrm>
              <a:blipFill>
                <a:blip r:embed="rId3"/>
                <a:stretch>
                  <a:fillRect l="-5056" r="-562" b="-73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747076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person&#10;&#10;Description automatically generated">
            <a:extLst>
              <a:ext uri="{FF2B5EF4-FFF2-40B4-BE49-F238E27FC236}">
                <a16:creationId xmlns:a16="http://schemas.microsoft.com/office/drawing/2014/main" id="{C4D4DCAD-2731-4990-BCCA-5D017657E7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7244" y="992534"/>
            <a:ext cx="9053168" cy="440976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F981194-96E5-4A68-B896-61327BB3811C}"/>
                  </a:ext>
                </a:extLst>
              </p:cNvPr>
              <p:cNvSpPr txBox="1"/>
              <p:nvPr/>
            </p:nvSpPr>
            <p:spPr>
              <a:xfrm>
                <a:off x="1531588" y="4394449"/>
                <a:ext cx="676146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sr-Latn-RS" sz="400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F981194-96E5-4A68-B896-61327BB381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1588" y="4394449"/>
                <a:ext cx="676146" cy="70788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5D2BE00-E42E-4D54-B1D3-AFA39A300591}"/>
                  </a:ext>
                </a:extLst>
              </p:cNvPr>
              <p:cNvSpPr txBox="1"/>
              <p:nvPr/>
            </p:nvSpPr>
            <p:spPr>
              <a:xfrm>
                <a:off x="9037868" y="4429573"/>
                <a:ext cx="654474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sr-Latn-RS" sz="400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5D2BE00-E42E-4D54-B1D3-AFA39A3005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7868" y="4429573"/>
                <a:ext cx="654474" cy="70788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4CE4C3F-5F93-4D65-9C41-A9A37AB3954C}"/>
                  </a:ext>
                </a:extLst>
              </p:cNvPr>
              <p:cNvSpPr txBox="1"/>
              <p:nvPr/>
            </p:nvSpPr>
            <p:spPr>
              <a:xfrm>
                <a:off x="9257502" y="1455698"/>
                <a:ext cx="656142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RS" sz="400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sr-Latn-RS" sz="400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4CE4C3F-5F93-4D65-9C41-A9A37AB395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57502" y="1455698"/>
                <a:ext cx="656142" cy="70788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4C13B80-2582-43DE-BB9E-B85BBAD9D872}"/>
                  </a:ext>
                </a:extLst>
              </p:cNvPr>
              <p:cNvSpPr txBox="1"/>
              <p:nvPr/>
            </p:nvSpPr>
            <p:spPr>
              <a:xfrm>
                <a:off x="5510240" y="2286390"/>
                <a:ext cx="499047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sr-Latn-RS" sz="320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4C13B80-2582-43DE-BB9E-B85BBAD9D8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0240" y="2286390"/>
                <a:ext cx="499047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43D4211-CEBB-44B4-B1C7-956C96AA98AD}"/>
                  </a:ext>
                </a:extLst>
              </p:cNvPr>
              <p:cNvSpPr txBox="1"/>
              <p:nvPr/>
            </p:nvSpPr>
            <p:spPr>
              <a:xfrm>
                <a:off x="5827946" y="4394449"/>
                <a:ext cx="536108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sr-Latn-RS" sz="320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43D4211-CEBB-44B4-B1C7-956C96AA98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7946" y="4394449"/>
                <a:ext cx="536108" cy="5847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56742B3-DF93-42AF-8449-54EFEBE1821C}"/>
                  </a:ext>
                </a:extLst>
              </p:cNvPr>
              <p:cNvSpPr txBox="1"/>
              <p:nvPr/>
            </p:nvSpPr>
            <p:spPr>
              <a:xfrm>
                <a:off x="3556961" y="3682207"/>
                <a:ext cx="55778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RS" sz="3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sr-Latn-RS" sz="320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56742B3-DF93-42AF-8449-54EFEBE182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6961" y="3682207"/>
                <a:ext cx="557780" cy="5847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9C9BE67-4B98-401A-AEB5-84CB9C9DD952}"/>
                  </a:ext>
                </a:extLst>
              </p:cNvPr>
              <p:cNvSpPr txBox="1"/>
              <p:nvPr/>
            </p:nvSpPr>
            <p:spPr>
              <a:xfrm>
                <a:off x="8481690" y="2418666"/>
                <a:ext cx="556178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RS" sz="3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sr-Latn-RS" sz="320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9C9BE67-4B98-401A-AEB5-84CB9C9DD9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1690" y="2418666"/>
                <a:ext cx="556178" cy="5847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81E1F7C-F798-450D-AFEB-BA5C51619170}"/>
                  </a:ext>
                </a:extLst>
              </p:cNvPr>
              <p:cNvSpPr txBox="1"/>
              <p:nvPr/>
            </p:nvSpPr>
            <p:spPr>
              <a:xfrm>
                <a:off x="7457547" y="3682142"/>
                <a:ext cx="1840632" cy="58484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RS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sr-Latn-RS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=90°</m:t>
                      </m:r>
                    </m:oMath>
                  </m:oMathPara>
                </a14:m>
                <a:br>
                  <a:rPr lang="sr-Cyrl-RS" sz="3200" i="1">
                    <a:latin typeface="Cambria Math" panose="02040503050406030204" pitchFamily="18" charset="0"/>
                    <a:ea typeface="Cambria Math" panose="02040503050406030204" pitchFamily="18" charset="0"/>
                  </a:rPr>
                </a:br>
                <a:endParaRPr lang="sr-Latn-RS" sz="320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81E1F7C-F798-450D-AFEB-BA5C516191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57547" y="3682142"/>
                <a:ext cx="1840632" cy="58484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644DC701-2E7E-4225-9957-508C95B4BD6C}"/>
                  </a:ext>
                </a:extLst>
              </p:cNvPr>
              <p:cNvSpPr txBox="1"/>
              <p:nvPr/>
            </p:nvSpPr>
            <p:spPr>
              <a:xfrm>
                <a:off x="1371683" y="1492625"/>
                <a:ext cx="2185278" cy="10542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𝑐𝑡𝑔</m:t>
                      </m:r>
                      <m:r>
                        <a:rPr lang="en-GB" sz="4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GB" sz="4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4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</m:oMath>
                  </m:oMathPara>
                </a14:m>
                <a:endParaRPr lang="sr-Latn-RS" sz="400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644DC701-2E7E-4225-9957-508C95B4BD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683" y="1492625"/>
                <a:ext cx="2185278" cy="1054263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D785D54-04B5-4AB9-99F0-EAC0927FCF9F}"/>
                  </a:ext>
                </a:extLst>
              </p:cNvPr>
              <p:cNvSpPr txBox="1"/>
              <p:nvPr/>
            </p:nvSpPr>
            <p:spPr>
              <a:xfrm>
                <a:off x="9322008" y="3003441"/>
                <a:ext cx="527131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sr-Latn-RS" sz="320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D785D54-04B5-4AB9-99F0-EAC0927FCF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22008" y="3003441"/>
                <a:ext cx="527131" cy="5847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61736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building, kite&#10;&#10;Description automatically generated">
            <a:extLst>
              <a:ext uri="{FF2B5EF4-FFF2-40B4-BE49-F238E27FC236}">
                <a16:creationId xmlns:a16="http://schemas.microsoft.com/office/drawing/2014/main" id="{29EB379C-3FB5-4822-8C96-91328113EF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5047" y="881381"/>
            <a:ext cx="6961905" cy="509523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C8801A4-262D-406D-8425-F789ED336751}"/>
                  </a:ext>
                </a:extLst>
              </p:cNvPr>
              <p:cNvSpPr txBox="1"/>
              <p:nvPr/>
            </p:nvSpPr>
            <p:spPr>
              <a:xfrm>
                <a:off x="714335" y="588993"/>
                <a:ext cx="4434227" cy="15697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:r>
                  <a:rPr lang="sr-Cyrl-RS" sz="3200" dirty="0"/>
                  <a:t>Синуси оштрих углова</a:t>
                </a:r>
                <a:br>
                  <a:rPr lang="sr-Cyrl-RS" sz="3200" dirty="0"/>
                </a:br>
                <a:r>
                  <a:rPr lang="sr-Cyrl-RS" sz="3200" dirty="0"/>
                  <a:t> </a:t>
                </a:r>
                <a14:m>
                  <m:oMath xmlns:m="http://schemas.openxmlformats.org/officeDocument/2006/math">
                    <m:r>
                      <a:rPr lang="sr-Latn-RS" sz="3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sr-Latn-RS" sz="3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=60°</m:t>
                    </m:r>
                  </m:oMath>
                </a14:m>
                <a:br>
                  <a:rPr lang="sr-Cyrl-RS" sz="3200" b="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</a:b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sr-Cyrl-R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sr-Latn-RS" sz="3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sr-Latn-RS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sr-Cyrl-R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r>
                        <a:rPr lang="sr-Latn-RS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0°</m:t>
                      </m:r>
                    </m:oMath>
                  </m:oMathPara>
                </a14:m>
                <a:br>
                  <a:rPr lang="sr-Cyrl-RS" sz="3200" dirty="0"/>
                </a:br>
                <a:endParaRPr lang="sr-Latn-RS" sz="32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C8801A4-262D-406D-8425-F789ED3367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335" y="588993"/>
                <a:ext cx="4434227" cy="1569725"/>
              </a:xfrm>
              <a:prstGeom prst="rect">
                <a:avLst/>
              </a:prstGeom>
              <a:blipFill>
                <a:blip r:embed="rId3"/>
                <a:stretch>
                  <a:fillRect l="-3434" t="-5058" r="-2610"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326E3496-64BE-419C-B0EB-09F8CA71A528}"/>
                  </a:ext>
                </a:extLst>
              </p:cNvPr>
              <p:cNvSpPr txBox="1"/>
              <p:nvPr/>
            </p:nvSpPr>
            <p:spPr>
              <a:xfrm>
                <a:off x="3640017" y="5030506"/>
                <a:ext cx="1349484" cy="4617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R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sr-Latn-R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=60°</m:t>
                      </m:r>
                    </m:oMath>
                  </m:oMathPara>
                </a14:m>
                <a:br>
                  <a:rPr lang="sr-Cyrl-RS" sz="1800" b="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</a:br>
                <a:endParaRPr lang="sr-Latn-RS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326E3496-64BE-419C-B0EB-09F8CA71A5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0017" y="5030506"/>
                <a:ext cx="1349484" cy="461729"/>
              </a:xfrm>
              <a:prstGeom prst="rect">
                <a:avLst/>
              </a:prstGeom>
              <a:blipFill>
                <a:blip r:embed="rId4"/>
                <a:stretch>
                  <a:fillRect b="-19737"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2D2172C-4302-40A8-A99C-80129C2702AB}"/>
                  </a:ext>
                </a:extLst>
              </p:cNvPr>
              <p:cNvSpPr txBox="1"/>
              <p:nvPr/>
            </p:nvSpPr>
            <p:spPr>
              <a:xfrm>
                <a:off x="4863548" y="3018838"/>
                <a:ext cx="123245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R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sr-Latn-R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sr-Cyrl-R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r>
                        <a:rPr lang="sr-Latn-R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0°</m:t>
                      </m:r>
                    </m:oMath>
                  </m:oMathPara>
                </a14:m>
                <a:endParaRPr lang="sr-Latn-RS" sz="2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2D2172C-4302-40A8-A99C-80129C2702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3548" y="3018838"/>
                <a:ext cx="1232452" cy="461665"/>
              </a:xfrm>
              <a:prstGeom prst="rect">
                <a:avLst/>
              </a:prstGeom>
              <a:blipFill>
                <a:blip r:embed="rId5"/>
                <a:stretch>
                  <a:fillRect r="-990"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378511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631EA5CF-9D0D-4986-8E60-79720FD6C1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5985" y="658304"/>
            <a:ext cx="3497089" cy="492641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B1070A0-F355-420B-9ED0-35BF6183CBA2}"/>
                  </a:ext>
                </a:extLst>
              </p:cNvPr>
              <p:cNvSpPr txBox="1"/>
              <p:nvPr/>
            </p:nvSpPr>
            <p:spPr>
              <a:xfrm>
                <a:off x="7236572" y="1549222"/>
                <a:ext cx="2883675" cy="1295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sr-Cyrl-RS" sz="4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60°</m:t>
                      </m:r>
                      <m:r>
                        <a:rPr lang="en-GB" sz="4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4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sz="4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4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sr-Latn-RS" sz="40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B1070A0-F355-420B-9ED0-35BF6183CB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6572" y="1549222"/>
                <a:ext cx="2883675" cy="129529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2AE9C58-E4A7-485A-9FF2-AA67E3B9F166}"/>
                  </a:ext>
                </a:extLst>
              </p:cNvPr>
              <p:cNvSpPr txBox="1"/>
              <p:nvPr/>
            </p:nvSpPr>
            <p:spPr>
              <a:xfrm>
                <a:off x="3514019" y="4699348"/>
                <a:ext cx="1349484" cy="4617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R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sr-Latn-R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=60°</m:t>
                      </m:r>
                    </m:oMath>
                  </m:oMathPara>
                </a14:m>
                <a:br>
                  <a:rPr lang="sr-Cyrl-RS" sz="1800" b="0" i="1">
                    <a:latin typeface="Cambria Math" panose="02040503050406030204" pitchFamily="18" charset="0"/>
                    <a:ea typeface="Cambria Math" panose="02040503050406030204" pitchFamily="18" charset="0"/>
                  </a:rPr>
                </a:br>
                <a:endParaRPr lang="sr-Latn-RS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2AE9C58-E4A7-485A-9FF2-AA67E3B9F1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4019" y="4699348"/>
                <a:ext cx="1349484" cy="461729"/>
              </a:xfrm>
              <a:prstGeom prst="rect">
                <a:avLst/>
              </a:prstGeom>
              <a:blipFill>
                <a:blip r:embed="rId5"/>
                <a:stretch>
                  <a:fillRect b="-197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E938318-F735-4D5F-9F9B-567FC634D58E}"/>
                  </a:ext>
                </a:extLst>
              </p:cNvPr>
              <p:cNvSpPr txBox="1"/>
              <p:nvPr/>
            </p:nvSpPr>
            <p:spPr>
              <a:xfrm>
                <a:off x="4729746" y="2653371"/>
                <a:ext cx="123245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R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sr-Latn-R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sr-Cyrl-R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r>
                        <a:rPr lang="sr-Latn-R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0°</m:t>
                      </m:r>
                    </m:oMath>
                  </m:oMathPara>
                </a14:m>
                <a:endParaRPr lang="sr-Latn-RS" sz="24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E938318-F735-4D5F-9F9B-567FC634D5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9746" y="2653371"/>
                <a:ext cx="1232452" cy="461665"/>
              </a:xfrm>
              <a:prstGeom prst="rect">
                <a:avLst/>
              </a:prstGeom>
              <a:blipFill>
                <a:blip r:embed="rId6"/>
                <a:stretch>
                  <a:fillRect r="-990"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634BFA9-EFB1-4DD0-83E0-3F4ED63DF4DC}"/>
                  </a:ext>
                </a:extLst>
              </p:cNvPr>
              <p:cNvSpPr txBox="1"/>
              <p:nvPr/>
            </p:nvSpPr>
            <p:spPr>
              <a:xfrm>
                <a:off x="7375720" y="3429000"/>
                <a:ext cx="2546786" cy="115249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30°=</m:t>
                      </m:r>
                      <m:f>
                        <m:fPr>
                          <m:ctrlPr>
                            <a:rPr lang="en-GB" sz="4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sr-Latn-RS" sz="40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634BFA9-EFB1-4DD0-83E0-3F4ED63DF4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75720" y="3429000"/>
                <a:ext cx="2546786" cy="115249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3C2B956-1492-4016-AB12-1054934B4A46}"/>
                  </a:ext>
                </a:extLst>
              </p:cNvPr>
              <p:cNvSpPr txBox="1"/>
              <p:nvPr/>
            </p:nvSpPr>
            <p:spPr>
              <a:xfrm>
                <a:off x="3745690" y="2844513"/>
                <a:ext cx="686784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sr-Latn-RS" sz="24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3C2B956-1492-4016-AB12-1054934B4A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5690" y="2844513"/>
                <a:ext cx="686784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031F5167-78C0-4C5D-B582-E30C180A924F}"/>
                  </a:ext>
                </a:extLst>
              </p:cNvPr>
              <p:cNvSpPr txBox="1"/>
              <p:nvPr/>
            </p:nvSpPr>
            <p:spPr>
              <a:xfrm>
                <a:off x="4574529" y="5404640"/>
                <a:ext cx="686784" cy="7838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sr-Latn-RS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031F5167-78C0-4C5D-B582-E30C180A92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4529" y="5404640"/>
                <a:ext cx="686784" cy="78380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9EC993F-3298-43FD-A1FA-E745191A86A2}"/>
                  </a:ext>
                </a:extLst>
              </p:cNvPr>
              <p:cNvSpPr txBox="1"/>
              <p:nvPr/>
            </p:nvSpPr>
            <p:spPr>
              <a:xfrm>
                <a:off x="5820198" y="3149692"/>
                <a:ext cx="848575" cy="8669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sr-Latn-RS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9EC993F-3298-43FD-A1FA-E745191A86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0198" y="3149692"/>
                <a:ext cx="848575" cy="86696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68858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61389D97-1104-493A-8078-160B39A349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3143" y="833762"/>
            <a:ext cx="6085714" cy="519047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55AB77A-FBB1-4E8C-862E-46F35EE6E173}"/>
                  </a:ext>
                </a:extLst>
              </p:cNvPr>
              <p:cNvSpPr txBox="1"/>
              <p:nvPr/>
            </p:nvSpPr>
            <p:spPr>
              <a:xfrm>
                <a:off x="1032387" y="752168"/>
                <a:ext cx="4827155" cy="15696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:r>
                  <a:rPr lang="sr-Cyrl-RS" sz="3200" dirty="0"/>
                  <a:t>Косинуси оштрих углова</a:t>
                </a:r>
                <a:br>
                  <a:rPr lang="sr-Cyrl-RS" sz="3200" dirty="0"/>
                </a:br>
                <a:r>
                  <a:rPr lang="sr-Cyrl-RS" sz="3200" dirty="0"/>
                  <a:t> </a:t>
                </a:r>
                <a14:m>
                  <m:oMath xmlns:m="http://schemas.openxmlformats.org/officeDocument/2006/math">
                    <m:r>
                      <a:rPr lang="sr-Latn-RS" sz="3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sr-Latn-RS" sz="3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=60°</m:t>
                    </m:r>
                  </m:oMath>
                </a14:m>
                <a:br>
                  <a:rPr lang="sr-Cyrl-RS" sz="3200" b="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</a:b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sr-Cyrl-R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sr-Latn-RS" sz="3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sr-Latn-RS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sr-Cyrl-R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r>
                        <a:rPr lang="sr-Latn-RS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0°</m:t>
                      </m:r>
                    </m:oMath>
                  </m:oMathPara>
                </a14:m>
                <a:endParaRPr lang="sr-Latn-RS" sz="32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55AB77A-FBB1-4E8C-862E-46F35EE6E1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2387" y="752168"/>
                <a:ext cx="4827155" cy="1569660"/>
              </a:xfrm>
              <a:prstGeom prst="rect">
                <a:avLst/>
              </a:prstGeom>
              <a:blipFill>
                <a:blip r:embed="rId3"/>
                <a:stretch>
                  <a:fillRect l="-3157" t="-5039" r="-2399"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F5BAE89B-6234-4744-8250-DD896C4D23D9}"/>
                  </a:ext>
                </a:extLst>
              </p:cNvPr>
              <p:cNvSpPr txBox="1"/>
              <p:nvPr/>
            </p:nvSpPr>
            <p:spPr>
              <a:xfrm>
                <a:off x="4863548" y="3018838"/>
                <a:ext cx="123245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R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sr-Latn-R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sr-Cyrl-R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r>
                        <a:rPr lang="sr-Latn-R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0°</m:t>
                      </m:r>
                    </m:oMath>
                  </m:oMathPara>
                </a14:m>
                <a:endParaRPr lang="sr-Latn-RS" sz="2400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F5BAE89B-6234-4744-8250-DD896C4D23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3548" y="3018838"/>
                <a:ext cx="1232452" cy="461665"/>
              </a:xfrm>
              <a:prstGeom prst="rect">
                <a:avLst/>
              </a:prstGeom>
              <a:blipFill>
                <a:blip r:embed="rId4"/>
                <a:stretch>
                  <a:fillRect r="-9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CE8AD2D-6515-4217-989B-3C94D3A96472}"/>
                  </a:ext>
                </a:extLst>
              </p:cNvPr>
              <p:cNvSpPr txBox="1"/>
              <p:nvPr/>
            </p:nvSpPr>
            <p:spPr>
              <a:xfrm>
                <a:off x="3752558" y="5100844"/>
                <a:ext cx="1349484" cy="4617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R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sr-Latn-R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=60°</m:t>
                      </m:r>
                    </m:oMath>
                  </m:oMathPara>
                </a14:m>
                <a:br>
                  <a:rPr lang="sr-Cyrl-RS" sz="1800" b="0" i="1">
                    <a:latin typeface="Cambria Math" panose="02040503050406030204" pitchFamily="18" charset="0"/>
                    <a:ea typeface="Cambria Math" panose="02040503050406030204" pitchFamily="18" charset="0"/>
                  </a:rPr>
                </a:br>
                <a:endParaRPr lang="sr-Latn-RS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CE8AD2D-6515-4217-989B-3C94D3A964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2558" y="5100844"/>
                <a:ext cx="1349484" cy="461729"/>
              </a:xfrm>
              <a:prstGeom prst="rect">
                <a:avLst/>
              </a:prstGeom>
              <a:blipFill>
                <a:blip r:embed="rId5"/>
                <a:stretch>
                  <a:fillRect b="-2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780173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drawing, table&#10;&#10;Description automatically generated">
            <a:extLst>
              <a:ext uri="{FF2B5EF4-FFF2-40B4-BE49-F238E27FC236}">
                <a16:creationId xmlns:a16="http://schemas.microsoft.com/office/drawing/2014/main" id="{28923443-A30F-4919-B195-5121459CEB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996" y="584317"/>
            <a:ext cx="3077004" cy="482032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BB95493-72A9-4C46-ACAC-764A3911C872}"/>
                  </a:ext>
                </a:extLst>
              </p:cNvPr>
              <p:cNvSpPr txBox="1"/>
              <p:nvPr/>
            </p:nvSpPr>
            <p:spPr>
              <a:xfrm>
                <a:off x="7259241" y="3429000"/>
                <a:ext cx="2934971" cy="129105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30°=</m:t>
                      </m:r>
                      <m:f>
                        <m:fPr>
                          <m:ctrlPr>
                            <a:rPr lang="en-GB" sz="4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sz="4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4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sr-Latn-RS" sz="40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BB95493-72A9-4C46-ACAC-764A3911C8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9241" y="3429000"/>
                <a:ext cx="2934971" cy="129105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1A4E3DE-17B2-4227-B8E7-E46B245BD27F}"/>
                  </a:ext>
                </a:extLst>
              </p:cNvPr>
              <p:cNvSpPr txBox="1"/>
              <p:nvPr/>
            </p:nvSpPr>
            <p:spPr>
              <a:xfrm>
                <a:off x="7149059" y="1563248"/>
                <a:ext cx="2598084" cy="115249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60°=</m:t>
                      </m:r>
                      <m:f>
                        <m:fPr>
                          <m:ctrlPr>
                            <a:rPr lang="en-GB" sz="4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sr-Latn-RS" sz="400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1A4E3DE-17B2-4227-B8E7-E46B245BD2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9059" y="1563248"/>
                <a:ext cx="2598084" cy="115249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0EA10C1-A6D7-45C7-A257-DAE47E8193FE}"/>
                  </a:ext>
                </a:extLst>
              </p:cNvPr>
              <p:cNvSpPr txBox="1"/>
              <p:nvPr/>
            </p:nvSpPr>
            <p:spPr>
              <a:xfrm>
                <a:off x="4645087" y="2604317"/>
                <a:ext cx="123245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R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sr-Latn-R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=30°</m:t>
                      </m:r>
                    </m:oMath>
                  </m:oMathPara>
                </a14:m>
                <a:endParaRPr lang="sr-Latn-RS" sz="24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0EA10C1-A6D7-45C7-A257-DAE47E8193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5087" y="2604317"/>
                <a:ext cx="1232452" cy="461665"/>
              </a:xfrm>
              <a:prstGeom prst="rect">
                <a:avLst/>
              </a:prstGeom>
              <a:blipFill>
                <a:blip r:embed="rId6"/>
                <a:stretch>
                  <a:fillRect r="-990"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CCC4554-6195-4956-AD49-4590E89D5383}"/>
                  </a:ext>
                </a:extLst>
              </p:cNvPr>
              <p:cNvSpPr txBox="1"/>
              <p:nvPr/>
            </p:nvSpPr>
            <p:spPr>
              <a:xfrm>
                <a:off x="3475051" y="4720059"/>
                <a:ext cx="1349484" cy="4617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R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sr-Latn-R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=60°</m:t>
                      </m:r>
                    </m:oMath>
                  </m:oMathPara>
                </a14:m>
                <a:br>
                  <a:rPr lang="sr-Cyrl-RS" sz="1800" b="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</a:br>
                <a:endParaRPr lang="sr-Latn-R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CCC4554-6195-4956-AD49-4590E89D53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5051" y="4720059"/>
                <a:ext cx="1349484" cy="461729"/>
              </a:xfrm>
              <a:prstGeom prst="rect">
                <a:avLst/>
              </a:prstGeom>
              <a:blipFill>
                <a:blip r:embed="rId7"/>
                <a:stretch>
                  <a:fillRect b="-19737"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CF9C45B6-605E-41E5-8B00-662160ED10EE}"/>
                  </a:ext>
                </a:extLst>
              </p:cNvPr>
              <p:cNvSpPr txBox="1"/>
              <p:nvPr/>
            </p:nvSpPr>
            <p:spPr>
              <a:xfrm>
                <a:off x="5829045" y="3177408"/>
                <a:ext cx="848575" cy="8669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sr-Latn-RS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CF9C45B6-605E-41E5-8B00-662160ED10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9045" y="3177408"/>
                <a:ext cx="848575" cy="86696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21FE0C3-95C0-4BE6-898B-78379047EC99}"/>
                  </a:ext>
                </a:extLst>
              </p:cNvPr>
              <p:cNvSpPr txBox="1"/>
              <p:nvPr/>
            </p:nvSpPr>
            <p:spPr>
              <a:xfrm>
                <a:off x="4574529" y="5404640"/>
                <a:ext cx="686784" cy="7838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sr-Latn-RS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21FE0C3-95C0-4BE6-898B-78379047EC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4529" y="5404640"/>
                <a:ext cx="686784" cy="78380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E986DC8-6BF1-4A01-848F-99E9E5C387E4}"/>
                  </a:ext>
                </a:extLst>
              </p:cNvPr>
              <p:cNvSpPr txBox="1"/>
              <p:nvPr/>
            </p:nvSpPr>
            <p:spPr>
              <a:xfrm>
                <a:off x="3745690" y="2844513"/>
                <a:ext cx="686784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sr-Latn-RS" sz="24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E986DC8-6BF1-4A01-848F-99E9E5C387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5690" y="2844513"/>
                <a:ext cx="686784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82307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drawing, kite&#10;&#10;Description automatically generated">
            <a:extLst>
              <a:ext uri="{FF2B5EF4-FFF2-40B4-BE49-F238E27FC236}">
                <a16:creationId xmlns:a16="http://schemas.microsoft.com/office/drawing/2014/main" id="{1339BE73-3A62-4416-8382-F09EFB78C1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2666" y="890905"/>
            <a:ext cx="6866667" cy="507619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6E0DB57-70AD-4721-AED7-42DE0A7AC706}"/>
                  </a:ext>
                </a:extLst>
              </p:cNvPr>
              <p:cNvSpPr txBox="1"/>
              <p:nvPr/>
            </p:nvSpPr>
            <p:spPr>
              <a:xfrm>
                <a:off x="1032387" y="752168"/>
                <a:ext cx="4730782" cy="15696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:r>
                  <a:rPr lang="sr-Cyrl-RS" sz="3200" dirty="0"/>
                  <a:t>Тангенси оштрих углова</a:t>
                </a:r>
                <a:br>
                  <a:rPr lang="sr-Cyrl-RS" sz="3200" dirty="0"/>
                </a:br>
                <a:r>
                  <a:rPr lang="sr-Cyrl-RS" sz="3200" dirty="0"/>
                  <a:t> </a:t>
                </a:r>
                <a14:m>
                  <m:oMath xmlns:m="http://schemas.openxmlformats.org/officeDocument/2006/math">
                    <m:r>
                      <a:rPr lang="sr-Latn-RS" sz="3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sr-Latn-RS" sz="3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=30°</m:t>
                    </m:r>
                  </m:oMath>
                </a14:m>
                <a:br>
                  <a:rPr lang="sr-Cyrl-RS" sz="3200" b="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</a:b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sr-Cyrl-R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sr-Latn-RS" sz="3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sr-Latn-RS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</m:t>
                      </m:r>
                      <m:r>
                        <a:rPr lang="sr-Latn-RS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0°</m:t>
                      </m:r>
                    </m:oMath>
                  </m:oMathPara>
                </a14:m>
                <a:endParaRPr lang="sr-Latn-RS" sz="32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6E0DB57-70AD-4721-AED7-42DE0A7AC7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2387" y="752168"/>
                <a:ext cx="4730782" cy="1569660"/>
              </a:xfrm>
              <a:prstGeom prst="rect">
                <a:avLst/>
              </a:prstGeom>
              <a:blipFill>
                <a:blip r:embed="rId3"/>
                <a:stretch>
                  <a:fillRect l="-3222" t="-5039" r="-2448"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722D6A69-CA2C-488B-B591-C8FDAF767897}"/>
                  </a:ext>
                </a:extLst>
              </p:cNvPr>
              <p:cNvSpPr txBox="1"/>
              <p:nvPr/>
            </p:nvSpPr>
            <p:spPr>
              <a:xfrm>
                <a:off x="3646540" y="5101127"/>
                <a:ext cx="1349484" cy="4617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R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sr-Latn-R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=60°</m:t>
                      </m:r>
                    </m:oMath>
                  </m:oMathPara>
                </a14:m>
                <a:br>
                  <a:rPr lang="sr-Cyrl-RS" sz="1800" b="0" i="1">
                    <a:latin typeface="Cambria Math" panose="02040503050406030204" pitchFamily="18" charset="0"/>
                    <a:ea typeface="Cambria Math" panose="02040503050406030204" pitchFamily="18" charset="0"/>
                  </a:rPr>
                </a:br>
                <a:endParaRPr lang="sr-Latn-RS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722D6A69-CA2C-488B-B591-C8FDAF7678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6540" y="5101127"/>
                <a:ext cx="1349484" cy="461729"/>
              </a:xfrm>
              <a:prstGeom prst="rect">
                <a:avLst/>
              </a:prstGeom>
              <a:blipFill>
                <a:blip r:embed="rId4"/>
                <a:stretch>
                  <a:fillRect b="-197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5E27BB0-4513-4521-8A69-56ABEEBC814D}"/>
                  </a:ext>
                </a:extLst>
              </p:cNvPr>
              <p:cNvSpPr txBox="1"/>
              <p:nvPr/>
            </p:nvSpPr>
            <p:spPr>
              <a:xfrm>
                <a:off x="4816912" y="3050627"/>
                <a:ext cx="123245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R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sr-Latn-R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=30°</m:t>
                      </m:r>
                    </m:oMath>
                  </m:oMathPara>
                </a14:m>
                <a:endParaRPr lang="sr-Latn-RS" sz="240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5E27BB0-4513-4521-8A69-56ABEEBC81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6912" y="3050627"/>
                <a:ext cx="1232452" cy="461665"/>
              </a:xfrm>
              <a:prstGeom prst="rect">
                <a:avLst/>
              </a:prstGeom>
              <a:blipFill>
                <a:blip r:embed="rId5"/>
                <a:stretch>
                  <a:fillRect r="-14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126357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picture containing drawing, knife&#10;&#10;Description automatically generated">
            <a:extLst>
              <a:ext uri="{FF2B5EF4-FFF2-40B4-BE49-F238E27FC236}">
                <a16:creationId xmlns:a16="http://schemas.microsoft.com/office/drawing/2014/main" id="{28329580-D680-4A40-9BE7-EBB7ADF991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857" y="774844"/>
            <a:ext cx="2934109" cy="462979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44098E4-54E0-4D9B-969D-0BBEF03DC661}"/>
                  </a:ext>
                </a:extLst>
              </p:cNvPr>
              <p:cNvSpPr txBox="1"/>
              <p:nvPr/>
            </p:nvSpPr>
            <p:spPr>
              <a:xfrm>
                <a:off x="6957471" y="1828585"/>
                <a:ext cx="2705741" cy="6881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𝑡𝑔</m:t>
                      </m:r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60°=</m:t>
                      </m:r>
                      <m:rad>
                        <m:radPr>
                          <m:degHide m:val="on"/>
                          <m:ctrlPr>
                            <a:rPr lang="en-GB" sz="4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4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sr-Latn-RS" sz="400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44098E4-54E0-4D9B-969D-0BBEF03DC6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7471" y="1828585"/>
                <a:ext cx="2705741" cy="68813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82729B8-60B1-43CD-8633-0EB8E75794E5}"/>
                  </a:ext>
                </a:extLst>
              </p:cNvPr>
              <p:cNvSpPr txBox="1"/>
              <p:nvPr/>
            </p:nvSpPr>
            <p:spPr>
              <a:xfrm>
                <a:off x="7006264" y="3655311"/>
                <a:ext cx="3535327" cy="101835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𝑡𝑔</m:t>
                    </m:r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30°=</m:t>
                    </m:r>
                    <m:f>
                      <m:fPr>
                        <m:ctrlPr>
                          <a:rPr lang="en-GB" sz="4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GB" sz="4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4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den>
                    </m:f>
                  </m:oMath>
                </a14:m>
                <a:r>
                  <a:rPr lang="en-GB" sz="4000"/>
                  <a:t> </a:t>
                </a:r>
                <a14:m>
                  <m:oMath xmlns:m="http://schemas.openxmlformats.org/officeDocument/2006/math">
                    <m:r>
                      <a:rPr lang="en-GB" sz="4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4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GB" sz="4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4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num>
                      <m:den>
                        <m:r>
                          <a:rPr lang="en-GB" sz="4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sr-Latn-RS" sz="400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82729B8-60B1-43CD-8633-0EB8E75794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6264" y="3655311"/>
                <a:ext cx="3535327" cy="101835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722D6A69-CA2C-488B-B591-C8FDAF767897}"/>
                  </a:ext>
                </a:extLst>
              </p:cNvPr>
              <p:cNvSpPr txBox="1"/>
              <p:nvPr/>
            </p:nvSpPr>
            <p:spPr>
              <a:xfrm>
                <a:off x="3674675" y="4777570"/>
                <a:ext cx="1349484" cy="4617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R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sr-Latn-R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=60°</m:t>
                      </m:r>
                    </m:oMath>
                  </m:oMathPara>
                </a14:m>
                <a:br>
                  <a:rPr lang="sr-Cyrl-RS" sz="1800" b="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</a:br>
                <a:endParaRPr lang="sr-Latn-RS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722D6A69-CA2C-488B-B591-C8FDAF7678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4675" y="4777570"/>
                <a:ext cx="1349484" cy="461729"/>
              </a:xfrm>
              <a:prstGeom prst="rect">
                <a:avLst/>
              </a:prstGeom>
              <a:blipFill>
                <a:blip r:embed="rId6"/>
                <a:stretch>
                  <a:fillRect b="-21333"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5E27BB0-4513-4521-8A69-56ABEEBC814D}"/>
                  </a:ext>
                </a:extLst>
              </p:cNvPr>
              <p:cNvSpPr txBox="1"/>
              <p:nvPr/>
            </p:nvSpPr>
            <p:spPr>
              <a:xfrm>
                <a:off x="4905747" y="2677490"/>
                <a:ext cx="123245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R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sr-Latn-R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=30°</m:t>
                      </m:r>
                    </m:oMath>
                  </m:oMathPara>
                </a14:m>
                <a:endParaRPr lang="sr-Latn-RS" sz="24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5E27BB0-4513-4521-8A69-56ABEEBC81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5747" y="2677490"/>
                <a:ext cx="1232452" cy="461665"/>
              </a:xfrm>
              <a:prstGeom prst="rect">
                <a:avLst/>
              </a:prstGeom>
              <a:blipFill>
                <a:blip r:embed="rId7"/>
                <a:stretch>
                  <a:fillRect r="-990"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43AECC9-D005-4F22-AEB6-C838A27052C2}"/>
                  </a:ext>
                </a:extLst>
              </p:cNvPr>
              <p:cNvSpPr txBox="1"/>
              <p:nvPr/>
            </p:nvSpPr>
            <p:spPr>
              <a:xfrm>
                <a:off x="5990486" y="3221826"/>
                <a:ext cx="848575" cy="8669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sr-Latn-RS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43AECC9-D005-4F22-AEB6-C838A27052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0486" y="3221826"/>
                <a:ext cx="848575" cy="86696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4D2B119-42D4-4DB8-AB5C-9FC6C88CD9DD}"/>
                  </a:ext>
                </a:extLst>
              </p:cNvPr>
              <p:cNvSpPr txBox="1"/>
              <p:nvPr/>
            </p:nvSpPr>
            <p:spPr>
              <a:xfrm>
                <a:off x="4574529" y="5404640"/>
                <a:ext cx="686784" cy="7838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sr-Latn-R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4D2B119-42D4-4DB8-AB5C-9FC6C88CD9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4529" y="5404640"/>
                <a:ext cx="686784" cy="78380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6817331-72C9-45B3-85E5-3171B9C39BEB}"/>
                  </a:ext>
                </a:extLst>
              </p:cNvPr>
              <p:cNvSpPr txBox="1"/>
              <p:nvPr/>
            </p:nvSpPr>
            <p:spPr>
              <a:xfrm>
                <a:off x="3983388" y="2858909"/>
                <a:ext cx="686784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sr-Latn-RS" sz="24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6817331-72C9-45B3-85E5-3171B9C39B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3388" y="2858909"/>
                <a:ext cx="686784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9374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6D0F3A2E-3E3E-4A42-AA19-A71995892C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1238" y="843285"/>
            <a:ext cx="6009524" cy="517142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BEBA57B-F882-4C7B-976C-7EB0707081AE}"/>
                  </a:ext>
                </a:extLst>
              </p:cNvPr>
              <p:cNvSpPr txBox="1"/>
              <p:nvPr/>
            </p:nvSpPr>
            <p:spPr>
              <a:xfrm>
                <a:off x="807100" y="685907"/>
                <a:ext cx="5163786" cy="15696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Cyrl-RS" sz="3200" dirty="0"/>
                  <a:t>Котангенси оштрих углова</a:t>
                </a:r>
                <a:br>
                  <a:rPr lang="sr-Cyrl-RS" sz="3200" dirty="0"/>
                </a:br>
                <a:r>
                  <a:rPr lang="sr-Cyrl-RS" sz="3200" dirty="0"/>
                  <a:t> </a:t>
                </a:r>
                <a14:m>
                  <m:oMath xmlns:m="http://schemas.openxmlformats.org/officeDocument/2006/math">
                    <m:r>
                      <a:rPr lang="sr-Latn-RS" sz="3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sr-Latn-RS" sz="3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=30°</m:t>
                    </m:r>
                  </m:oMath>
                </a14:m>
                <a:br>
                  <a:rPr lang="sr-Cyrl-RS" sz="32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</a:br>
                <a:r>
                  <a:rPr lang="sr-Cyrl-RS" sz="32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sr-Latn-RS" sz="3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lang="sr-Latn-RS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GB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6</m:t>
                    </m:r>
                    <m:r>
                      <a:rPr lang="sr-Latn-RS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0°</m:t>
                    </m:r>
                  </m:oMath>
                </a14:m>
                <a:endParaRPr lang="sr-Latn-RS" sz="32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BEBA57B-F882-4C7B-976C-7EB0707081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100" y="685907"/>
                <a:ext cx="5163786" cy="1569660"/>
              </a:xfrm>
              <a:prstGeom prst="rect">
                <a:avLst/>
              </a:prstGeom>
              <a:blipFill>
                <a:blip r:embed="rId3"/>
                <a:stretch>
                  <a:fillRect l="-2952" t="-5058" r="-2243"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334AA3FC-C562-4A3A-9E94-F772CD5BE680}"/>
                  </a:ext>
                </a:extLst>
              </p:cNvPr>
              <p:cNvSpPr txBox="1"/>
              <p:nvPr/>
            </p:nvSpPr>
            <p:spPr>
              <a:xfrm>
                <a:off x="4863548" y="2967334"/>
                <a:ext cx="123245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R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sr-Latn-R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=30°</m:t>
                      </m:r>
                    </m:oMath>
                  </m:oMathPara>
                </a14:m>
                <a:endParaRPr lang="sr-Latn-RS" sz="240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334AA3FC-C562-4A3A-9E94-F772CD5BE6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3548" y="2967334"/>
                <a:ext cx="1232452" cy="461665"/>
              </a:xfrm>
              <a:prstGeom prst="rect">
                <a:avLst/>
              </a:prstGeom>
              <a:blipFill>
                <a:blip r:embed="rId4"/>
                <a:stretch>
                  <a:fillRect r="-9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D7D58C4-145C-45A3-AE74-48ED0BFE1378}"/>
                  </a:ext>
                </a:extLst>
              </p:cNvPr>
              <p:cNvSpPr txBox="1"/>
              <p:nvPr/>
            </p:nvSpPr>
            <p:spPr>
              <a:xfrm>
                <a:off x="3739306" y="5091319"/>
                <a:ext cx="1349484" cy="4617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R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sr-Latn-R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=60°</m:t>
                      </m:r>
                    </m:oMath>
                  </m:oMathPara>
                </a14:m>
                <a:br>
                  <a:rPr lang="sr-Cyrl-RS" sz="1800" b="0" i="1">
                    <a:latin typeface="Cambria Math" panose="02040503050406030204" pitchFamily="18" charset="0"/>
                    <a:ea typeface="Cambria Math" panose="02040503050406030204" pitchFamily="18" charset="0"/>
                  </a:rPr>
                </a:br>
                <a:endParaRPr lang="sr-Latn-RS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D7D58C4-145C-45A3-AE74-48ED0BFE13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9306" y="5091319"/>
                <a:ext cx="1349484" cy="461729"/>
              </a:xfrm>
              <a:prstGeom prst="rect">
                <a:avLst/>
              </a:prstGeom>
              <a:blipFill>
                <a:blip r:embed="rId5"/>
                <a:stretch>
                  <a:fillRect b="-197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296182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drawing of a face&#10;&#10;Description automatically generated">
            <a:extLst>
              <a:ext uri="{FF2B5EF4-FFF2-40B4-BE49-F238E27FC236}">
                <a16:creationId xmlns:a16="http://schemas.microsoft.com/office/drawing/2014/main" id="{B8E3FA54-9690-4D73-B0E8-81B50523A4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8575" y="771074"/>
            <a:ext cx="2867425" cy="466790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091B82A-8872-4F06-B3DF-F3F1EC516A3A}"/>
                  </a:ext>
                </a:extLst>
              </p:cNvPr>
              <p:cNvSpPr txBox="1"/>
              <p:nvPr/>
            </p:nvSpPr>
            <p:spPr>
              <a:xfrm>
                <a:off x="6742444" y="2255567"/>
                <a:ext cx="4456605" cy="141019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𝑐𝑡𝑔</m:t>
                      </m:r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60°=</m:t>
                      </m:r>
                      <m:f>
                        <m:fPr>
                          <m:ctrlPr>
                            <a:rPr lang="en-GB" sz="4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4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4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den>
                      </m:f>
                      <m:r>
                        <m:rPr>
                          <m:nor/>
                        </m:rPr>
                        <a:rPr lang="en-GB" sz="4000" dirty="0"/>
                        <m:t> </m:t>
                      </m:r>
                      <m:r>
                        <a:rPr lang="en-GB" sz="4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4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sz="4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4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GB" sz="4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sr-Latn-RS" sz="40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091B82A-8872-4F06-B3DF-F3F1EC516A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2444" y="2255567"/>
                <a:ext cx="4456605" cy="141019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C70584D-AD3E-4AD7-8DFB-E70B1B4E7297}"/>
                  </a:ext>
                </a:extLst>
              </p:cNvPr>
              <p:cNvSpPr txBox="1"/>
              <p:nvPr/>
            </p:nvSpPr>
            <p:spPr>
              <a:xfrm>
                <a:off x="6742444" y="4150730"/>
                <a:ext cx="2798908" cy="6735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𝑐𝑡𝑔</m:t>
                    </m:r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30°=</m:t>
                    </m:r>
                  </m:oMath>
                </a14:m>
                <a:r>
                  <a:rPr lang="en-GB" sz="40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4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4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e>
                    </m:rad>
                  </m:oMath>
                </a14:m>
                <a:endParaRPr lang="sr-Latn-RS" sz="40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C70584D-AD3E-4AD7-8DFB-E70B1B4E72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2444" y="4150730"/>
                <a:ext cx="2798908" cy="67358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334AA3FC-C562-4A3A-9E94-F772CD5BE680}"/>
                  </a:ext>
                </a:extLst>
              </p:cNvPr>
              <p:cNvSpPr txBox="1"/>
              <p:nvPr/>
            </p:nvSpPr>
            <p:spPr>
              <a:xfrm>
                <a:off x="4723030" y="2658108"/>
                <a:ext cx="123245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R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sr-Latn-R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=30°</m:t>
                      </m:r>
                    </m:oMath>
                  </m:oMathPara>
                </a14:m>
                <a:endParaRPr lang="sr-Latn-RS" sz="2400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334AA3FC-C562-4A3A-9E94-F772CD5BE6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3030" y="2658108"/>
                <a:ext cx="1232452" cy="461665"/>
              </a:xfrm>
              <a:prstGeom prst="rect">
                <a:avLst/>
              </a:prstGeom>
              <a:blipFill>
                <a:blip r:embed="rId6"/>
                <a:stretch>
                  <a:fillRect r="-990"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D7D58C4-145C-45A3-AE74-48ED0BFE1378}"/>
                  </a:ext>
                </a:extLst>
              </p:cNvPr>
              <p:cNvSpPr txBox="1"/>
              <p:nvPr/>
            </p:nvSpPr>
            <p:spPr>
              <a:xfrm>
                <a:off x="3568437" y="4824312"/>
                <a:ext cx="1349484" cy="4617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R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sr-Latn-R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=60°</m:t>
                      </m:r>
                    </m:oMath>
                  </m:oMathPara>
                </a14:m>
                <a:br>
                  <a:rPr lang="sr-Cyrl-RS" sz="1800" b="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</a:br>
                <a:endParaRPr lang="sr-Latn-R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D7D58C4-145C-45A3-AE74-48ED0BFE13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8437" y="4824312"/>
                <a:ext cx="1349484" cy="461729"/>
              </a:xfrm>
              <a:prstGeom prst="rect">
                <a:avLst/>
              </a:prstGeom>
              <a:blipFill>
                <a:blip r:embed="rId7"/>
                <a:stretch>
                  <a:fillRect b="-19737"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3EAD02B0-239E-4295-9BF8-2A1D78FBAB16}"/>
                  </a:ext>
                </a:extLst>
              </p:cNvPr>
              <p:cNvSpPr txBox="1"/>
              <p:nvPr/>
            </p:nvSpPr>
            <p:spPr>
              <a:xfrm>
                <a:off x="5893869" y="3393189"/>
                <a:ext cx="848575" cy="8669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sr-Latn-RS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3EAD02B0-239E-4295-9BF8-2A1D78FBAB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3869" y="3393189"/>
                <a:ext cx="848575" cy="86696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32A2C5A-A5A9-4BAA-BDDA-F1BA610A875B}"/>
                  </a:ext>
                </a:extLst>
              </p:cNvPr>
              <p:cNvSpPr txBox="1"/>
              <p:nvPr/>
            </p:nvSpPr>
            <p:spPr>
              <a:xfrm>
                <a:off x="4574529" y="5404640"/>
                <a:ext cx="686784" cy="7838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sr-Latn-R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32A2C5A-A5A9-4BAA-BDDA-F1BA610A87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4529" y="5404640"/>
                <a:ext cx="686784" cy="78380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698A879-68B0-4E4F-BEC9-21781DE1531F}"/>
                  </a:ext>
                </a:extLst>
              </p:cNvPr>
              <p:cNvSpPr txBox="1"/>
              <p:nvPr/>
            </p:nvSpPr>
            <p:spPr>
              <a:xfrm>
                <a:off x="3874438" y="2967335"/>
                <a:ext cx="686784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sr-Latn-RS" sz="24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698A879-68B0-4E4F-BEC9-21781DE153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4438" y="2967335"/>
                <a:ext cx="686784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63969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person&#10;&#10;Description automatically generated">
            <a:extLst>
              <a:ext uri="{FF2B5EF4-FFF2-40B4-BE49-F238E27FC236}">
                <a16:creationId xmlns:a16="http://schemas.microsoft.com/office/drawing/2014/main" id="{C4D4DCAD-2731-4990-BCCA-5D017657E7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539" y="1224116"/>
            <a:ext cx="9053168" cy="440976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F981194-96E5-4A68-B896-61327BB3811C}"/>
                  </a:ext>
                </a:extLst>
              </p:cNvPr>
              <p:cNvSpPr txBox="1"/>
              <p:nvPr/>
            </p:nvSpPr>
            <p:spPr>
              <a:xfrm>
                <a:off x="1723539" y="4499830"/>
                <a:ext cx="676146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sr-Latn-RS" sz="40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F981194-96E5-4A68-B896-61327BB381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3539" y="4499830"/>
                <a:ext cx="676146" cy="70788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5D2BE00-E42E-4D54-B1D3-AFA39A300591}"/>
                  </a:ext>
                </a:extLst>
              </p:cNvPr>
              <p:cNvSpPr txBox="1"/>
              <p:nvPr/>
            </p:nvSpPr>
            <p:spPr>
              <a:xfrm>
                <a:off x="8983722" y="4660224"/>
                <a:ext cx="654474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sr-Latn-RS" sz="40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5D2BE00-E42E-4D54-B1D3-AFA39A3005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83722" y="4660224"/>
                <a:ext cx="654474" cy="70788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4CE4C3F-5F93-4D65-9C41-A9A37AB3954C}"/>
                  </a:ext>
                </a:extLst>
              </p:cNvPr>
              <p:cNvSpPr txBox="1"/>
              <p:nvPr/>
            </p:nvSpPr>
            <p:spPr>
              <a:xfrm>
                <a:off x="8934033" y="1578570"/>
                <a:ext cx="656142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RS" sz="400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sr-Latn-RS" sz="40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4CE4C3F-5F93-4D65-9C41-A9A37AB395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34033" y="1578570"/>
                <a:ext cx="656142" cy="70788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4C13B80-2582-43DE-BB9E-B85BBAD9D872}"/>
                  </a:ext>
                </a:extLst>
              </p:cNvPr>
              <p:cNvSpPr txBox="1"/>
              <p:nvPr/>
            </p:nvSpPr>
            <p:spPr>
              <a:xfrm>
                <a:off x="5328899" y="2605475"/>
                <a:ext cx="499047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sr-Latn-RS" sz="32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4C13B80-2582-43DE-BB9E-B85BBAD9D8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28899" y="2605475"/>
                <a:ext cx="499047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43D4211-CEBB-44B4-B1C7-956C96AA98AD}"/>
                  </a:ext>
                </a:extLst>
              </p:cNvPr>
              <p:cNvSpPr txBox="1"/>
              <p:nvPr/>
            </p:nvSpPr>
            <p:spPr>
              <a:xfrm>
                <a:off x="5559892" y="4571609"/>
                <a:ext cx="536108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sr-Latn-RS" sz="32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43D4211-CEBB-44B4-B1C7-956C96AA98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9892" y="4571609"/>
                <a:ext cx="536108" cy="5847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56742B3-DF93-42AF-8449-54EFEBE1821C}"/>
                  </a:ext>
                </a:extLst>
              </p:cNvPr>
              <p:cNvSpPr txBox="1"/>
              <p:nvPr/>
            </p:nvSpPr>
            <p:spPr>
              <a:xfrm>
                <a:off x="3476905" y="3920328"/>
                <a:ext cx="55778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RS" sz="3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sr-Latn-RS" sz="32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56742B3-DF93-42AF-8449-54EFEBE182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6905" y="3920328"/>
                <a:ext cx="557780" cy="5847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9C9BE67-4B98-401A-AEB5-84CB9C9DD952}"/>
                  </a:ext>
                </a:extLst>
              </p:cNvPr>
              <p:cNvSpPr txBox="1"/>
              <p:nvPr/>
            </p:nvSpPr>
            <p:spPr>
              <a:xfrm>
                <a:off x="8705926" y="2463616"/>
                <a:ext cx="556178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RS" sz="3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sr-Latn-RS" sz="32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9C9BE67-4B98-401A-AEB5-84CB9C9DD9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05926" y="2463616"/>
                <a:ext cx="556178" cy="5847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81E1F7C-F798-450D-AFEB-BA5C51619170}"/>
                  </a:ext>
                </a:extLst>
              </p:cNvPr>
              <p:cNvSpPr txBox="1"/>
              <p:nvPr/>
            </p:nvSpPr>
            <p:spPr>
              <a:xfrm>
                <a:off x="7520170" y="3809610"/>
                <a:ext cx="1840632" cy="58484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RS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sr-Latn-RS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=90°</m:t>
                      </m:r>
                    </m:oMath>
                  </m:oMathPara>
                </a14:m>
                <a:br>
                  <a:rPr lang="sr-Cyrl-RS" sz="32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</a:br>
                <a:endParaRPr lang="sr-Latn-RS" sz="32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81E1F7C-F798-450D-AFEB-BA5C516191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0170" y="3809610"/>
                <a:ext cx="1840632" cy="58484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644DC701-2E7E-4225-9957-508C95B4BD6C}"/>
                  </a:ext>
                </a:extLst>
              </p:cNvPr>
              <p:cNvSpPr txBox="1"/>
              <p:nvPr/>
            </p:nvSpPr>
            <p:spPr>
              <a:xfrm>
                <a:off x="1352541" y="2578778"/>
                <a:ext cx="2124364" cy="105451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GB" sz="4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GB" sz="4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4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</m:oMath>
                  </m:oMathPara>
                </a14:m>
                <a:endParaRPr lang="sr-Latn-RS" sz="400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644DC701-2E7E-4225-9957-508C95B4BD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2541" y="2578778"/>
                <a:ext cx="2124364" cy="105451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D785D54-04B5-4AB9-99F0-EAC0927FCF9F}"/>
                  </a:ext>
                </a:extLst>
              </p:cNvPr>
              <p:cNvSpPr txBox="1"/>
              <p:nvPr/>
            </p:nvSpPr>
            <p:spPr>
              <a:xfrm>
                <a:off x="9374631" y="3190250"/>
                <a:ext cx="527131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sr-Latn-RS" sz="3200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D785D54-04B5-4AB9-99F0-EAC0927FCF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74631" y="3190250"/>
                <a:ext cx="527131" cy="5847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A4C15F2-E246-4E86-9C54-01A22631B94A}"/>
                  </a:ext>
                </a:extLst>
              </p:cNvPr>
              <p:cNvSpPr txBox="1"/>
              <p:nvPr/>
            </p:nvSpPr>
            <p:spPr>
              <a:xfrm>
                <a:off x="1247478" y="1416863"/>
                <a:ext cx="2124364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GB" sz="4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GB" sz="4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sr-Cyrl-RS" sz="40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sr-Latn-RS" sz="400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A4C15F2-E246-4E86-9C54-01A22631B9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7478" y="1416863"/>
                <a:ext cx="2124364" cy="707886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 descr="A close up of a flag&#10;&#10;Description automatically generated">
            <a:extLst>
              <a:ext uri="{FF2B5EF4-FFF2-40B4-BE49-F238E27FC236}">
                <a16:creationId xmlns:a16="http://schemas.microsoft.com/office/drawing/2014/main" id="{DE61F47A-8761-4E5E-97FE-177538ABA3A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2854" y="5184530"/>
            <a:ext cx="609653" cy="670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576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063B5B61-A9A1-4FB9-9D1A-21CD338C69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012377" y="1126962"/>
            <a:ext cx="4987201" cy="498720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C8801A4-262D-406D-8425-F789ED336751}"/>
                  </a:ext>
                </a:extLst>
              </p:cNvPr>
              <p:cNvSpPr txBox="1"/>
              <p:nvPr/>
            </p:nvSpPr>
            <p:spPr>
              <a:xfrm>
                <a:off x="1656870" y="588993"/>
                <a:ext cx="1872179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Cyrl-RS" sz="3200" dirty="0"/>
                  <a:t> </a:t>
                </a:r>
                <a14:m>
                  <m:oMath xmlns:m="http://schemas.openxmlformats.org/officeDocument/2006/math">
                    <m:r>
                      <a:rPr lang="sr-Latn-RS" sz="3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sr-Latn-RS" sz="3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=45°</m:t>
                    </m:r>
                  </m:oMath>
                </a14:m>
                <a:br>
                  <a:rPr lang="sr-Cyrl-RS" sz="3600" dirty="0"/>
                </a:br>
                <a:endParaRPr lang="sr-Latn-RS" sz="36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C8801A4-262D-406D-8425-F789ED3367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6870" y="588993"/>
                <a:ext cx="1872179" cy="12003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2D2172C-4302-40A8-A99C-80129C2702AB}"/>
                  </a:ext>
                </a:extLst>
              </p:cNvPr>
              <p:cNvSpPr txBox="1"/>
              <p:nvPr/>
            </p:nvSpPr>
            <p:spPr>
              <a:xfrm>
                <a:off x="3863214" y="4724057"/>
                <a:ext cx="1626347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45</m:t>
                      </m:r>
                      <m:r>
                        <a:rPr lang="sr-Latn-RS" sz="320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sr-Latn-RS" sz="32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2D2172C-4302-40A8-A99C-80129C2702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63214" y="4724057"/>
                <a:ext cx="1626347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47161A9-844D-4962-B77C-EEF50682952D}"/>
                  </a:ext>
                </a:extLst>
              </p:cNvPr>
              <p:cNvSpPr txBox="1"/>
              <p:nvPr/>
            </p:nvSpPr>
            <p:spPr>
              <a:xfrm>
                <a:off x="4741690" y="2825482"/>
                <a:ext cx="767839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GB" sz="3200" dirty="0">
                    <a:solidFill>
                      <a:schemeClr val="bg1"/>
                    </a:solidFill>
                  </a:rPr>
                  <a:t>d</a:t>
                </a:r>
                <a14:m>
                  <m:oMath xmlns:m="http://schemas.openxmlformats.org/officeDocument/2006/math">
                    <m:r>
                      <a:rPr lang="sr-Latn-RS" sz="320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3200" dirty="0">
                    <a:solidFill>
                      <a:schemeClr val="bg1"/>
                    </a:solidFill>
                  </a:rPr>
                  <a:t>1</a:t>
                </a:r>
                <a:endParaRPr lang="sr-Latn-RS" sz="32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47161A9-844D-4962-B77C-EEF5068295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1690" y="2825482"/>
                <a:ext cx="767839" cy="492443"/>
              </a:xfrm>
              <a:prstGeom prst="rect">
                <a:avLst/>
              </a:prstGeom>
              <a:blipFill>
                <a:blip r:embed="rId5"/>
                <a:stretch>
                  <a:fillRect l="-32540" t="-24691" r="-30952" b="-49383"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E1F21E3-BC4A-4A57-89B0-D9A0EE193EB4}"/>
                  </a:ext>
                </a:extLst>
              </p:cNvPr>
              <p:cNvSpPr txBox="1"/>
              <p:nvPr/>
            </p:nvSpPr>
            <p:spPr>
              <a:xfrm>
                <a:off x="5941380" y="2549849"/>
                <a:ext cx="1626347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45</m:t>
                      </m:r>
                      <m:r>
                        <a:rPr lang="sr-Latn-RS" sz="320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sr-Latn-RS" sz="32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E1F21E3-BC4A-4A57-89B0-D9A0EE193E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1380" y="2549849"/>
                <a:ext cx="1626347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60C7A5A-046F-40FD-B805-4E943AE068BB}"/>
                  </a:ext>
                </a:extLst>
              </p:cNvPr>
              <p:cNvSpPr txBox="1"/>
              <p:nvPr/>
            </p:nvSpPr>
            <p:spPr>
              <a:xfrm>
                <a:off x="7214355" y="3095008"/>
                <a:ext cx="2030247" cy="11267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sr-Latn-RS" sz="3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sr-Latn-RS" sz="3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sr-Latn-RS" sz="32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sr-Latn-RS" sz="32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60C7A5A-046F-40FD-B805-4E943AE068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14355" y="3095008"/>
                <a:ext cx="2030247" cy="112671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FB2F3D5-DD16-4144-AEE3-3D5CC1E0A247}"/>
                  </a:ext>
                </a:extLst>
              </p:cNvPr>
              <p:cNvSpPr txBox="1"/>
              <p:nvPr/>
            </p:nvSpPr>
            <p:spPr>
              <a:xfrm>
                <a:off x="4490853" y="5308832"/>
                <a:ext cx="2030247" cy="11267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sr-Latn-RS" sz="3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sr-Latn-RS" sz="3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sr-Latn-RS" sz="32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sr-Latn-RS" sz="32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FB2F3D5-DD16-4144-AEE3-3D5CC1E0A2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0853" y="5308832"/>
                <a:ext cx="2030247" cy="112671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393075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A picture containing drawing&#10;&#10;Description automatically generated">
            <a:extLst>
              <a:ext uri="{FF2B5EF4-FFF2-40B4-BE49-F238E27FC236}">
                <a16:creationId xmlns:a16="http://schemas.microsoft.com/office/drawing/2014/main" id="{276527AE-E9DF-4857-9FC4-C4CE08CBDF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9784" y="1113794"/>
            <a:ext cx="4303865" cy="416182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C8801A4-262D-406D-8425-F789ED336751}"/>
                  </a:ext>
                </a:extLst>
              </p:cNvPr>
              <p:cNvSpPr txBox="1"/>
              <p:nvPr/>
            </p:nvSpPr>
            <p:spPr>
              <a:xfrm>
                <a:off x="714335" y="588993"/>
                <a:ext cx="1872179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Cyrl-RS" sz="3200" dirty="0"/>
                  <a:t> </a:t>
                </a:r>
                <a14:m>
                  <m:oMath xmlns:m="http://schemas.openxmlformats.org/officeDocument/2006/math">
                    <m:r>
                      <a:rPr lang="sr-Latn-RS" sz="3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sr-Latn-RS" sz="3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=45°</m:t>
                    </m:r>
                  </m:oMath>
                </a14:m>
                <a:br>
                  <a:rPr lang="sr-Cyrl-RS" sz="3600" dirty="0"/>
                </a:br>
                <a:endParaRPr lang="sr-Latn-RS" sz="36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C8801A4-262D-406D-8425-F789ED3367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335" y="588993"/>
                <a:ext cx="1872179" cy="12003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2D2172C-4302-40A8-A99C-80129C2702AB}"/>
                  </a:ext>
                </a:extLst>
              </p:cNvPr>
              <p:cNvSpPr txBox="1"/>
              <p:nvPr/>
            </p:nvSpPr>
            <p:spPr>
              <a:xfrm>
                <a:off x="7704553" y="2074259"/>
                <a:ext cx="1626347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45</m:t>
                      </m:r>
                      <m:r>
                        <a:rPr lang="sr-Latn-RS" sz="320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sr-Latn-RS" sz="32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2D2172C-4302-40A8-A99C-80129C2702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4553" y="2074259"/>
                <a:ext cx="1626347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47161A9-844D-4962-B77C-EEF50682952D}"/>
                  </a:ext>
                </a:extLst>
              </p:cNvPr>
              <p:cNvSpPr txBox="1"/>
              <p:nvPr/>
            </p:nvSpPr>
            <p:spPr>
              <a:xfrm>
                <a:off x="6103559" y="2619136"/>
                <a:ext cx="767839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GB" sz="3200" dirty="0">
                    <a:solidFill>
                      <a:schemeClr val="tx1"/>
                    </a:solidFill>
                  </a:rPr>
                  <a:t>d</a:t>
                </a:r>
                <a14:m>
                  <m:oMath xmlns:m="http://schemas.openxmlformats.org/officeDocument/2006/math">
                    <m:r>
                      <a:rPr lang="sr-Latn-RS" sz="32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3200" dirty="0">
                    <a:solidFill>
                      <a:schemeClr val="tx1"/>
                    </a:solidFill>
                  </a:rPr>
                  <a:t>1</a:t>
                </a:r>
                <a:endParaRPr lang="sr-Latn-RS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47161A9-844D-4962-B77C-EEF5068295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3559" y="2619136"/>
                <a:ext cx="767839" cy="492443"/>
              </a:xfrm>
              <a:prstGeom prst="rect">
                <a:avLst/>
              </a:prstGeom>
              <a:blipFill>
                <a:blip r:embed="rId5"/>
                <a:stretch>
                  <a:fillRect l="-31746" t="-26250" r="-31746" b="-50000"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E1F21E3-BC4A-4A57-89B0-D9A0EE193EB4}"/>
                  </a:ext>
                </a:extLst>
              </p:cNvPr>
              <p:cNvSpPr txBox="1"/>
              <p:nvPr/>
            </p:nvSpPr>
            <p:spPr>
              <a:xfrm>
                <a:off x="5085020" y="4446283"/>
                <a:ext cx="1626347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45</m:t>
                      </m:r>
                      <m:r>
                        <a:rPr lang="sr-Latn-RS" sz="320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sr-Latn-RS" sz="32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E1F21E3-BC4A-4A57-89B0-D9A0EE193E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5020" y="4446283"/>
                <a:ext cx="1626347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60C7A5A-046F-40FD-B805-4E943AE068BB}"/>
                  </a:ext>
                </a:extLst>
              </p:cNvPr>
              <p:cNvSpPr txBox="1"/>
              <p:nvPr/>
            </p:nvSpPr>
            <p:spPr>
              <a:xfrm>
                <a:off x="8980689" y="2631346"/>
                <a:ext cx="2030247" cy="11267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sr-Latn-RS" sz="3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sr-Latn-RS" sz="3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sr-Latn-RS" sz="32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sr-Latn-RS" sz="32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60C7A5A-046F-40FD-B805-4E943AE068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80689" y="2631346"/>
                <a:ext cx="2030247" cy="112671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FB2F3D5-DD16-4144-AEE3-3D5CC1E0A247}"/>
                  </a:ext>
                </a:extLst>
              </p:cNvPr>
              <p:cNvSpPr txBox="1"/>
              <p:nvPr/>
            </p:nvSpPr>
            <p:spPr>
              <a:xfrm>
                <a:off x="6487479" y="5109364"/>
                <a:ext cx="2030247" cy="11267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sr-Latn-RS" sz="3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sr-Latn-RS" sz="3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sr-Latn-RS" sz="32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sr-Latn-RS" sz="32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FB2F3D5-DD16-4144-AEE3-3D5CC1E0A2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7479" y="5109364"/>
                <a:ext cx="2030247" cy="112671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B46C043-EF96-4B90-9182-5205C554EA97}"/>
                  </a:ext>
                </a:extLst>
              </p:cNvPr>
              <p:cNvSpPr txBox="1"/>
              <p:nvPr/>
            </p:nvSpPr>
            <p:spPr>
              <a:xfrm>
                <a:off x="2081923" y="1605084"/>
                <a:ext cx="2592312" cy="116365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sr-Cyrl-RS" sz="3600" b="0" i="1" smtClean="0">
                          <a:latin typeface="Cambria Math" panose="02040503050406030204" pitchFamily="18" charset="0"/>
                        </a:rPr>
                        <m:t>45</m:t>
                      </m:r>
                      <m:r>
                        <a:rPr lang="sr-Cyrl-RS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sz="3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sr-Cyrl-RS" sz="3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num>
                        <m:den>
                          <m:r>
                            <a:rPr lang="en-GB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sr-Latn-RS" sz="36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B46C043-EF96-4B90-9182-5205C554EA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1923" y="1605084"/>
                <a:ext cx="2592312" cy="116365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8BA9A23-9A39-48A5-BF24-1F4CBC114D63}"/>
                  </a:ext>
                </a:extLst>
              </p:cNvPr>
              <p:cNvSpPr txBox="1"/>
              <p:nvPr/>
            </p:nvSpPr>
            <p:spPr>
              <a:xfrm>
                <a:off x="2081923" y="5428646"/>
                <a:ext cx="2341987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𝑐𝑡𝑔</m:t>
                      </m:r>
                      <m:r>
                        <a:rPr lang="sr-Cyrl-RS" sz="3600" b="0" i="1" smtClean="0">
                          <a:latin typeface="Cambria Math" panose="02040503050406030204" pitchFamily="18" charset="0"/>
                        </a:rPr>
                        <m:t>45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°=</m:t>
                      </m:r>
                      <m:r>
                        <a:rPr lang="sr-Cyrl-RS" sz="36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sr-Latn-RS" sz="36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8BA9A23-9A39-48A5-BF24-1F4CBC114D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1923" y="5428646"/>
                <a:ext cx="2341987" cy="55399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81130013-58F3-4530-90CB-985D04FC534F}"/>
                  </a:ext>
                </a:extLst>
              </p:cNvPr>
              <p:cNvSpPr txBox="1"/>
              <p:nvPr/>
            </p:nvSpPr>
            <p:spPr>
              <a:xfrm>
                <a:off x="2047026" y="2915820"/>
                <a:ext cx="2638799" cy="116365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sr-Cyrl-RS" sz="3600" b="0" i="1" smtClean="0">
                          <a:latin typeface="Cambria Math" panose="02040503050406030204" pitchFamily="18" charset="0"/>
                        </a:rPr>
                        <m:t>45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°=</m:t>
                      </m:r>
                      <m:f>
                        <m:fPr>
                          <m:ctrlPr>
                            <a:rPr lang="en-GB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sz="3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sr-Cyrl-RS" sz="3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num>
                        <m:den>
                          <m:r>
                            <a:rPr lang="en-GB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sr-Latn-RS" sz="36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81130013-58F3-4530-90CB-985D04FC53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7026" y="2915820"/>
                <a:ext cx="2638799" cy="116365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84BEE177-EED2-4472-A229-1E6C93E7315F}"/>
                  </a:ext>
                </a:extLst>
              </p:cNvPr>
              <p:cNvSpPr txBox="1"/>
              <p:nvPr/>
            </p:nvSpPr>
            <p:spPr>
              <a:xfrm>
                <a:off x="2081923" y="4477060"/>
                <a:ext cx="2130391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𝑡𝑔</m:t>
                      </m:r>
                      <m:r>
                        <a:rPr lang="sr-Cyrl-RS" sz="3600" b="0" i="1" smtClean="0">
                          <a:latin typeface="Cambria Math" panose="02040503050406030204" pitchFamily="18" charset="0"/>
                        </a:rPr>
                        <m:t>45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°=</m:t>
                      </m:r>
                      <m:r>
                        <a:rPr lang="sr-Cyrl-RS" sz="36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sr-Latn-RS" sz="36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84BEE177-EED2-4472-A229-1E6C93E731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1923" y="4477060"/>
                <a:ext cx="2130391" cy="55399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24645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Quiz: Derry Now's quick-fire GAA Quiz - Derry Now">
            <a:hlinkClick r:id="rId2"/>
            <a:extLst>
              <a:ext uri="{FF2B5EF4-FFF2-40B4-BE49-F238E27FC236}">
                <a16:creationId xmlns:a16="http://schemas.microsoft.com/office/drawing/2014/main" id="{C5951C2A-08AF-46F0-81F8-17E3F92F95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4990" y="293821"/>
            <a:ext cx="7062020" cy="5289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6B4CCE9-678D-414F-9A41-750355B3986E}"/>
              </a:ext>
            </a:extLst>
          </p:cNvPr>
          <p:cNvSpPr txBox="1"/>
          <p:nvPr/>
        </p:nvSpPr>
        <p:spPr>
          <a:xfrm>
            <a:off x="2743200" y="5698435"/>
            <a:ext cx="8258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>
                <a:hlinkClick r:id="rId2"/>
              </a:rPr>
              <a:t>https://www.ixl.com/math/calculus/find-trigonometric-ratios-using-right-triangles</a:t>
            </a:r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418749240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VTI">
  <a:themeElements>
    <a:clrScheme name="AnalogousFromDarkSeedLeftStep">
      <a:dk1>
        <a:srgbClr val="000000"/>
      </a:dk1>
      <a:lt1>
        <a:srgbClr val="FFFFFF"/>
      </a:lt1>
      <a:dk2>
        <a:srgbClr val="243D41"/>
      </a:dk2>
      <a:lt2>
        <a:srgbClr val="E5E8E2"/>
      </a:lt2>
      <a:accent1>
        <a:srgbClr val="8443D1"/>
      </a:accent1>
      <a:accent2>
        <a:srgbClr val="5B57CB"/>
      </a:accent2>
      <a:accent3>
        <a:srgbClr val="3F76D0"/>
      </a:accent3>
      <a:accent4>
        <a:srgbClr val="2EA1BF"/>
      </a:accent4>
      <a:accent5>
        <a:srgbClr val="37B59A"/>
      </a:accent5>
      <a:accent6>
        <a:srgbClr val="2DBB61"/>
      </a:accent6>
      <a:hlink>
        <a:srgbClr val="30918D"/>
      </a:hlink>
      <a:folHlink>
        <a:srgbClr val="848484"/>
      </a:folHlink>
    </a:clrScheme>
    <a:fontScheme name="Retrospect">
      <a:majorFont>
        <a:latin typeface="Arial Nova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 Nova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VTI" id="{ABE3C30C-0FC0-4450-828E-52DE70F1BCCB}" vid="{A6E2497D-935A-4CFD-B9FD-6DCB15FA68B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378</Words>
  <Application>Microsoft Office PowerPoint</Application>
  <PresentationFormat>Široki ekran</PresentationFormat>
  <Paragraphs>114</Paragraphs>
  <Slides>21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slajdova</vt:lpstr>
      </vt:variant>
      <vt:variant>
        <vt:i4>21</vt:i4>
      </vt:variant>
    </vt:vector>
  </HeadingPairs>
  <TitlesOfParts>
    <vt:vector size="22" baseType="lpstr">
      <vt:lpstr>RetrospectVTI</vt:lpstr>
      <vt:lpstr>Дефиниције основних тригонометријских функција на правоуглом  троуглу</vt:lpstr>
      <vt:lpstr>Шта је синус оштрог угла β?</vt:lpstr>
      <vt:lpstr>PowerPoint prezentacija</vt:lpstr>
      <vt:lpstr>Шта је косинус оштрог угла β?</vt:lpstr>
      <vt:lpstr>PowerPoint prezentacija</vt:lpstr>
      <vt:lpstr>Шта је тангенс оштрог угла β?</vt:lpstr>
      <vt:lpstr>PowerPoint prezentacija</vt:lpstr>
      <vt:lpstr>Шта је котангенс оштрог угла β?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prezentacija</dc:title>
  <dc:creator>Jasmina Micic</dc:creator>
  <cp:lastModifiedBy>Jasmina Micic</cp:lastModifiedBy>
  <cp:revision>15</cp:revision>
  <dcterms:created xsi:type="dcterms:W3CDTF">2020-09-21T13:32:13Z</dcterms:created>
  <dcterms:modified xsi:type="dcterms:W3CDTF">2022-09-02T08:37:04Z</dcterms:modified>
</cp:coreProperties>
</file>