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5" r:id="rId5"/>
    <p:sldId id="260" r:id="rId6"/>
    <p:sldId id="262" r:id="rId7"/>
    <p:sldId id="263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119"/>
    <a:srgbClr val="C8D525"/>
    <a:srgbClr val="E9E911"/>
    <a:srgbClr val="AAB446"/>
    <a:srgbClr val="52A8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5" autoAdjust="0"/>
    <p:restoredTop sz="94654" autoAdjust="0"/>
  </p:normalViewPr>
  <p:slideViewPr>
    <p:cSldViewPr>
      <p:cViewPr varScale="1">
        <p:scale>
          <a:sx n="64" d="100"/>
          <a:sy n="64" d="100"/>
        </p:scale>
        <p:origin x="148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BD00E-0F68-446F-848B-3AD4E7F91220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BD00E-0F68-446F-848B-3AD4E7F91220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BD00E-0F68-446F-848B-3AD4E7F91220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BD00E-0F68-446F-848B-3AD4E7F91220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BD00E-0F68-446F-848B-3AD4E7F91220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BD00E-0F68-446F-848B-3AD4E7F91220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BD00E-0F68-446F-848B-3AD4E7F91220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BD00E-0F68-446F-848B-3AD4E7F91220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BD00E-0F68-446F-848B-3AD4E7F91220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BD00E-0F68-446F-848B-3AD4E7F91220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BD00E-0F68-446F-848B-3AD4E7F91220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B7BD00E-0F68-446F-848B-3AD4E7F91220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1.xml"/><Relationship Id="rId3" Type="http://schemas.openxmlformats.org/officeDocument/2006/relationships/slide" Target="slide6.xml"/><Relationship Id="rId7" Type="http://schemas.openxmlformats.org/officeDocument/2006/relationships/slide" Target="slide8.xml"/><Relationship Id="rId12" Type="http://schemas.openxmlformats.org/officeDocument/2006/relationships/slide" Target="slide10.xml"/><Relationship Id="rId17" Type="http://schemas.openxmlformats.org/officeDocument/2006/relationships/slide" Target="slide16.xml"/><Relationship Id="rId2" Type="http://schemas.openxmlformats.org/officeDocument/2006/relationships/image" Target="../media/image2.png"/><Relationship Id="rId16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slide" Target="slide5.xml"/><Relationship Id="rId5" Type="http://schemas.openxmlformats.org/officeDocument/2006/relationships/slide" Target="slide13.xml"/><Relationship Id="rId15" Type="http://schemas.openxmlformats.org/officeDocument/2006/relationships/slide" Target="slide14.xml"/><Relationship Id="rId10" Type="http://schemas.openxmlformats.org/officeDocument/2006/relationships/slide" Target="slide4.xml"/><Relationship Id="rId4" Type="http://schemas.openxmlformats.org/officeDocument/2006/relationships/slide" Target="slide17.xml"/><Relationship Id="rId9" Type="http://schemas.openxmlformats.org/officeDocument/2006/relationships/slide" Target="slide3.xml"/><Relationship Id="rId14" Type="http://schemas.openxmlformats.org/officeDocument/2006/relationships/slide" Target="slide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4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4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4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4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4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4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за квиз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>
            <a:hlinkClick r:id="rId3" action="ppaction://hlinksldjump"/>
          </p:cNvPr>
          <p:cNvSpPr/>
          <p:nvPr/>
        </p:nvSpPr>
        <p:spPr>
          <a:xfrm>
            <a:off x="0" y="1714488"/>
            <a:ext cx="2285984" cy="17145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A5</a:t>
            </a:r>
          </a:p>
        </p:txBody>
      </p:sp>
      <p:sp>
        <p:nvSpPr>
          <p:cNvPr id="7" name="Rectangle 6">
            <a:hlinkClick r:id="rId4" action="ppaction://hlinksldjump"/>
          </p:cNvPr>
          <p:cNvSpPr/>
          <p:nvPr/>
        </p:nvSpPr>
        <p:spPr>
          <a:xfrm>
            <a:off x="6858016" y="5143512"/>
            <a:ext cx="2285984" cy="171448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A16</a:t>
            </a:r>
          </a:p>
        </p:txBody>
      </p:sp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6858016" y="3429000"/>
            <a:ext cx="2285984" cy="171448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A12</a:t>
            </a:r>
          </a:p>
        </p:txBody>
      </p:sp>
      <p:sp>
        <p:nvSpPr>
          <p:cNvPr id="9" name="Rectangle 8">
            <a:hlinkClick r:id="rId6" action="ppaction://hlinksldjump"/>
          </p:cNvPr>
          <p:cNvSpPr/>
          <p:nvPr/>
        </p:nvSpPr>
        <p:spPr>
          <a:xfrm>
            <a:off x="2285984" y="1714488"/>
            <a:ext cx="2285984" cy="17145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A6</a:t>
            </a:r>
          </a:p>
        </p:txBody>
      </p:sp>
      <p:sp>
        <p:nvSpPr>
          <p:cNvPr id="10" name="Rectangle 9">
            <a:hlinkClick r:id="rId7" action="ppaction://hlinksldjump"/>
          </p:cNvPr>
          <p:cNvSpPr/>
          <p:nvPr/>
        </p:nvSpPr>
        <p:spPr>
          <a:xfrm>
            <a:off x="4572000" y="1714488"/>
            <a:ext cx="2285984" cy="17145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A7</a:t>
            </a:r>
          </a:p>
        </p:txBody>
      </p:sp>
      <p:sp>
        <p:nvSpPr>
          <p:cNvPr id="11" name="Rectangle 10">
            <a:hlinkClick r:id="rId8" action="ppaction://hlinksldjump"/>
          </p:cNvPr>
          <p:cNvSpPr/>
          <p:nvPr/>
        </p:nvSpPr>
        <p:spPr>
          <a:xfrm>
            <a:off x="6858016" y="1714488"/>
            <a:ext cx="2285984" cy="17145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A8</a:t>
            </a:r>
          </a:p>
        </p:txBody>
      </p:sp>
      <p:sp>
        <p:nvSpPr>
          <p:cNvPr id="12" name="Rectangle 11">
            <a:hlinkClick r:id="rId9" action="ppaction://hlinksldjump"/>
          </p:cNvPr>
          <p:cNvSpPr/>
          <p:nvPr/>
        </p:nvSpPr>
        <p:spPr>
          <a:xfrm>
            <a:off x="2285984" y="0"/>
            <a:ext cx="2285984" cy="171448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A2</a:t>
            </a:r>
          </a:p>
        </p:txBody>
      </p:sp>
      <p:sp>
        <p:nvSpPr>
          <p:cNvPr id="13" name="Rectangle 12">
            <a:hlinkClick r:id="rId10" action="ppaction://hlinksldjump"/>
          </p:cNvPr>
          <p:cNvSpPr/>
          <p:nvPr/>
        </p:nvSpPr>
        <p:spPr>
          <a:xfrm>
            <a:off x="4572000" y="0"/>
            <a:ext cx="2285984" cy="171448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A3</a:t>
            </a:r>
          </a:p>
        </p:txBody>
      </p:sp>
      <p:sp>
        <p:nvSpPr>
          <p:cNvPr id="14" name="Rectangle 13">
            <a:hlinkClick r:id="rId11" action="ppaction://hlinksldjump"/>
          </p:cNvPr>
          <p:cNvSpPr/>
          <p:nvPr/>
        </p:nvSpPr>
        <p:spPr>
          <a:xfrm>
            <a:off x="6858016" y="0"/>
            <a:ext cx="2285984" cy="171448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A4</a:t>
            </a:r>
          </a:p>
        </p:txBody>
      </p:sp>
      <p:sp>
        <p:nvSpPr>
          <p:cNvPr id="15" name="Rectangle 14">
            <a:hlinkClick r:id="" action="ppaction://hlinkshowjump?jump=nextslide"/>
          </p:cNvPr>
          <p:cNvSpPr/>
          <p:nvPr/>
        </p:nvSpPr>
        <p:spPr>
          <a:xfrm>
            <a:off x="0" y="0"/>
            <a:ext cx="2285984" cy="171448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A1</a:t>
            </a:r>
          </a:p>
        </p:txBody>
      </p:sp>
      <p:sp>
        <p:nvSpPr>
          <p:cNvPr id="16" name="Rectangle 15">
            <a:hlinkClick r:id="rId12" action="ppaction://hlinksldjump"/>
          </p:cNvPr>
          <p:cNvSpPr/>
          <p:nvPr/>
        </p:nvSpPr>
        <p:spPr>
          <a:xfrm>
            <a:off x="0" y="3429000"/>
            <a:ext cx="2285984" cy="17145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A9</a:t>
            </a:r>
          </a:p>
        </p:txBody>
      </p:sp>
      <p:sp>
        <p:nvSpPr>
          <p:cNvPr id="17" name="Rectangle 16">
            <a:hlinkClick r:id="rId13" action="ppaction://hlinksldjump"/>
          </p:cNvPr>
          <p:cNvSpPr/>
          <p:nvPr/>
        </p:nvSpPr>
        <p:spPr>
          <a:xfrm>
            <a:off x="2285984" y="3429000"/>
            <a:ext cx="2285984" cy="17145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A10</a:t>
            </a:r>
          </a:p>
        </p:txBody>
      </p:sp>
      <p:sp>
        <p:nvSpPr>
          <p:cNvPr id="18" name="Rectangle 17">
            <a:hlinkClick r:id="rId14" action="ppaction://hlinksldjump"/>
          </p:cNvPr>
          <p:cNvSpPr/>
          <p:nvPr/>
        </p:nvSpPr>
        <p:spPr>
          <a:xfrm>
            <a:off x="4572000" y="3429000"/>
            <a:ext cx="2285984" cy="17145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A11</a:t>
            </a:r>
          </a:p>
        </p:txBody>
      </p:sp>
      <p:sp>
        <p:nvSpPr>
          <p:cNvPr id="19" name="Rectangle 18">
            <a:hlinkClick r:id="rId15" action="ppaction://hlinksldjump"/>
          </p:cNvPr>
          <p:cNvSpPr/>
          <p:nvPr/>
        </p:nvSpPr>
        <p:spPr>
          <a:xfrm>
            <a:off x="0" y="5143488"/>
            <a:ext cx="2285984" cy="17145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A13</a:t>
            </a:r>
          </a:p>
        </p:txBody>
      </p:sp>
      <p:sp>
        <p:nvSpPr>
          <p:cNvPr id="20" name="Rectangle 19">
            <a:hlinkClick r:id="rId16" action="ppaction://hlinksldjump"/>
          </p:cNvPr>
          <p:cNvSpPr/>
          <p:nvPr/>
        </p:nvSpPr>
        <p:spPr>
          <a:xfrm>
            <a:off x="2285984" y="5143512"/>
            <a:ext cx="2285984" cy="171448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A14</a:t>
            </a:r>
          </a:p>
        </p:txBody>
      </p:sp>
      <p:sp>
        <p:nvSpPr>
          <p:cNvPr id="21" name="Rectangle 20">
            <a:hlinkClick r:id="rId17" action="ppaction://hlinksldjump"/>
          </p:cNvPr>
          <p:cNvSpPr/>
          <p:nvPr/>
        </p:nvSpPr>
        <p:spPr>
          <a:xfrm>
            <a:off x="4572000" y="5143512"/>
            <a:ext cx="2285984" cy="171448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A15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429132"/>
            <a:ext cx="3246402" cy="8535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0034" y="642918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FF0000"/>
                </a:solidFill>
              </a:rPr>
              <a:t>1. 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3" name="Right Arrow 12">
            <a:hlinkClick r:id="" action="ppaction://hlinkshowjump?jump=firstslide"/>
          </p:cNvPr>
          <p:cNvSpPr/>
          <p:nvPr/>
        </p:nvSpPr>
        <p:spPr>
          <a:xfrm>
            <a:off x="5715008" y="5286388"/>
            <a:ext cx="2143140" cy="857256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/>
              <a:t>Повратак</a:t>
            </a:r>
            <a:endParaRPr lang="en-US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5" imgW="114120" imgH="215640" progId="Equation.3">
                  <p:embed/>
                </p:oleObj>
              </mc:Choice>
              <mc:Fallback>
                <p:oleObj name="Equation" r:id="rId5" imgW="11412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Cloud 13"/>
          <p:cNvSpPr/>
          <p:nvPr/>
        </p:nvSpPr>
        <p:spPr>
          <a:xfrm>
            <a:off x="857224" y="3929066"/>
            <a:ext cx="4000528" cy="200026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/>
              <a:t>Растављено на чиниоце</a:t>
            </a:r>
            <a:endParaRPr lang="en-US" dirty="0"/>
          </a:p>
        </p:txBody>
      </p:sp>
      <p:pic>
        <p:nvPicPr>
          <p:cNvPr id="17" name="Picture 16" descr="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1670" y="1714488"/>
            <a:ext cx="3215919" cy="138696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8" y="4786322"/>
            <a:ext cx="3284502" cy="762065"/>
          </a:xfrm>
          <a:prstGeom prst="rect">
            <a:avLst/>
          </a:prstGeom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642918"/>
            <a:ext cx="235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 2.</a:t>
            </a:r>
          </a:p>
        </p:txBody>
      </p:sp>
      <p:sp>
        <p:nvSpPr>
          <p:cNvPr id="5" name="Right Arrow 4">
            <a:hlinkClick r:id="" action="ppaction://hlinkshowjump?jump=firstslide"/>
          </p:cNvPr>
          <p:cNvSpPr/>
          <p:nvPr/>
        </p:nvSpPr>
        <p:spPr>
          <a:xfrm>
            <a:off x="5929322" y="5572140"/>
            <a:ext cx="2214578" cy="857256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/>
              <a:t>Повратак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85852" y="4786322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7" name="Cloud 6"/>
          <p:cNvSpPr/>
          <p:nvPr/>
        </p:nvSpPr>
        <p:spPr>
          <a:xfrm>
            <a:off x="571472" y="4071942"/>
            <a:ext cx="4500594" cy="2071702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/>
              <a:t>Решење</a:t>
            </a:r>
            <a:endParaRPr lang="en-US" dirty="0"/>
          </a:p>
        </p:txBody>
      </p:sp>
      <p:pic>
        <p:nvPicPr>
          <p:cNvPr id="10" name="Picture 9" descr="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2214554"/>
            <a:ext cx="2933954" cy="117358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643446"/>
            <a:ext cx="3360711" cy="792549"/>
          </a:xfrm>
          <a:prstGeom prst="rect">
            <a:avLst/>
          </a:prstGeom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642918"/>
            <a:ext cx="235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sr-Cyrl-RS" sz="2800" dirty="0">
                <a:solidFill>
                  <a:srgbClr val="FF0000"/>
                </a:solidFill>
              </a:rPr>
              <a:t>3</a:t>
            </a:r>
            <a:r>
              <a:rPr lang="en-US" sz="28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5" name="Right Arrow 4">
            <a:hlinkClick r:id="" action="ppaction://hlinkshowjump?jump=firstslide"/>
          </p:cNvPr>
          <p:cNvSpPr/>
          <p:nvPr/>
        </p:nvSpPr>
        <p:spPr>
          <a:xfrm>
            <a:off x="5929322" y="5572140"/>
            <a:ext cx="2214578" cy="857256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/>
              <a:t>Повратак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85852" y="4786322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7" name="Cloud 6"/>
          <p:cNvSpPr/>
          <p:nvPr/>
        </p:nvSpPr>
        <p:spPr>
          <a:xfrm>
            <a:off x="785786" y="3857628"/>
            <a:ext cx="4500594" cy="2071702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/>
              <a:t>Решење</a:t>
            </a:r>
            <a:endParaRPr lang="en-US" dirty="0"/>
          </a:p>
        </p:txBody>
      </p:sp>
      <p:pic>
        <p:nvPicPr>
          <p:cNvPr id="12" name="Picture 11" descr="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298" y="1785926"/>
            <a:ext cx="2933954" cy="105927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4500570"/>
            <a:ext cx="3337849" cy="792549"/>
          </a:xfrm>
          <a:prstGeom prst="rect">
            <a:avLst/>
          </a:prstGeom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14348" y="642918"/>
            <a:ext cx="235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FF0000"/>
                </a:solidFill>
              </a:rPr>
              <a:t>4.</a:t>
            </a:r>
          </a:p>
        </p:txBody>
      </p:sp>
      <p:sp>
        <p:nvSpPr>
          <p:cNvPr id="5" name="Right Arrow 4">
            <a:hlinkClick r:id="" action="ppaction://hlinkshowjump?jump=firstslide"/>
          </p:cNvPr>
          <p:cNvSpPr/>
          <p:nvPr/>
        </p:nvSpPr>
        <p:spPr>
          <a:xfrm>
            <a:off x="5929322" y="5572140"/>
            <a:ext cx="2214578" cy="857256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tx1"/>
                </a:solidFill>
              </a:rPr>
              <a:t>Повратак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1190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Cloud 10"/>
          <p:cNvSpPr/>
          <p:nvPr/>
        </p:nvSpPr>
        <p:spPr>
          <a:xfrm>
            <a:off x="642910" y="3714752"/>
            <a:ext cx="4357718" cy="2143140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tx1"/>
                </a:solidFill>
              </a:rPr>
              <a:t>Решење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4" name="Picture 13" descr="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643050"/>
            <a:ext cx="2918713" cy="1120237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4500570"/>
            <a:ext cx="3375953" cy="7544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0034" y="642918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FF0000"/>
                </a:solidFill>
              </a:rPr>
              <a:t> 5. </a:t>
            </a:r>
            <a:endParaRPr 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ight Arrow 12">
            <a:hlinkClick r:id="" action="ppaction://hlinkshowjump?jump=firstslide"/>
          </p:cNvPr>
          <p:cNvSpPr/>
          <p:nvPr/>
        </p:nvSpPr>
        <p:spPr>
          <a:xfrm>
            <a:off x="5643570" y="5286388"/>
            <a:ext cx="2143140" cy="85725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/>
              <a:t>Ново питање</a:t>
            </a:r>
            <a:endParaRPr lang="en-US" dirty="0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Cloud 14"/>
          <p:cNvSpPr/>
          <p:nvPr/>
        </p:nvSpPr>
        <p:spPr>
          <a:xfrm>
            <a:off x="642910" y="3643314"/>
            <a:ext cx="4214842" cy="2286016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/>
              <a:t>Одговор</a:t>
            </a:r>
            <a:endParaRPr lang="en-US" dirty="0"/>
          </a:p>
        </p:txBody>
      </p:sp>
      <p:pic>
        <p:nvPicPr>
          <p:cNvPr id="16" name="Picture 15" descr="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4546" y="1714488"/>
            <a:ext cx="2690093" cy="998307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929198"/>
            <a:ext cx="3246402" cy="7011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0034" y="642918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 6. 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ight Arrow 12">
            <a:hlinkClick r:id="" action="ppaction://hlinkshowjump?jump=firstslide"/>
          </p:cNvPr>
          <p:cNvSpPr/>
          <p:nvPr/>
        </p:nvSpPr>
        <p:spPr>
          <a:xfrm>
            <a:off x="5643570" y="5286388"/>
            <a:ext cx="2143140" cy="857256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POVRATAK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Cloud 14"/>
          <p:cNvSpPr/>
          <p:nvPr/>
        </p:nvSpPr>
        <p:spPr>
          <a:xfrm>
            <a:off x="628622" y="3929066"/>
            <a:ext cx="4000528" cy="2286016"/>
          </a:xfrm>
          <a:prstGeom prst="clou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/>
              <a:t>Фактори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D2D6DF-9234-42AC-A91C-CEF177B049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0232" y="1766219"/>
            <a:ext cx="2886075" cy="97155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786322"/>
            <a:ext cx="3276884" cy="777307"/>
          </a:xfrm>
          <a:prstGeom prst="rect">
            <a:avLst/>
          </a:prstGeom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14348" y="642918"/>
            <a:ext cx="235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FF0000"/>
                </a:solidFill>
              </a:rPr>
              <a:t>7.</a:t>
            </a:r>
          </a:p>
        </p:txBody>
      </p:sp>
      <p:sp>
        <p:nvSpPr>
          <p:cNvPr id="5" name="Right Arrow 4">
            <a:hlinkClick r:id="" action="ppaction://hlinkshowjump?jump=firstslide"/>
          </p:cNvPr>
          <p:cNvSpPr/>
          <p:nvPr/>
        </p:nvSpPr>
        <p:spPr>
          <a:xfrm>
            <a:off x="5929322" y="5572140"/>
            <a:ext cx="2214578" cy="857256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/>
              <a:t>Ново питање</a:t>
            </a:r>
            <a:endParaRPr lang="en-US" dirty="0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1190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Cloud 10"/>
          <p:cNvSpPr/>
          <p:nvPr/>
        </p:nvSpPr>
        <p:spPr>
          <a:xfrm>
            <a:off x="785786" y="4071942"/>
            <a:ext cx="3714776" cy="1928826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/>
              <a:t>Чиниоци</a:t>
            </a:r>
            <a:endParaRPr lang="en-US" dirty="0"/>
          </a:p>
        </p:txBody>
      </p:sp>
      <p:pic>
        <p:nvPicPr>
          <p:cNvPr id="12" name="Picture 11" descr="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1928802"/>
            <a:ext cx="2651990" cy="105927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4714884"/>
            <a:ext cx="3261643" cy="7468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0034" y="642918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8. 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ight Arrow 12">
            <a:hlinkClick r:id="" action="ppaction://hlinkshowjump?jump=firstslide"/>
          </p:cNvPr>
          <p:cNvSpPr/>
          <p:nvPr/>
        </p:nvSpPr>
        <p:spPr>
          <a:xfrm>
            <a:off x="5643570" y="5286388"/>
            <a:ext cx="2143140" cy="857256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tx1"/>
                </a:solidFill>
              </a:rPr>
              <a:t>Ново питање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Cloud 15"/>
          <p:cNvSpPr/>
          <p:nvPr/>
        </p:nvSpPr>
        <p:spPr>
          <a:xfrm>
            <a:off x="642910" y="4071942"/>
            <a:ext cx="3857652" cy="1928826"/>
          </a:xfrm>
          <a:prstGeom prst="clou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tx1"/>
                </a:solidFill>
              </a:rPr>
              <a:t>Одговор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7" name="Picture 16" descr="osa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5984" y="1857364"/>
            <a:ext cx="2690093" cy="105927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4714884"/>
            <a:ext cx="3406435" cy="8306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71472" y="642918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 9. 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ight Arrow 12">
            <a:hlinkClick r:id="" action="ppaction://hlinkshowjump?jump=firstslide"/>
          </p:cNvPr>
          <p:cNvSpPr/>
          <p:nvPr/>
        </p:nvSpPr>
        <p:spPr>
          <a:xfrm>
            <a:off x="5643570" y="5286388"/>
            <a:ext cx="2143140" cy="85725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tx1"/>
                </a:solidFill>
              </a:rPr>
              <a:t>Ново питање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Cloud 15"/>
          <p:cNvSpPr/>
          <p:nvPr/>
        </p:nvSpPr>
        <p:spPr>
          <a:xfrm>
            <a:off x="571472" y="4071942"/>
            <a:ext cx="3786214" cy="1928826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tx1"/>
                </a:solidFill>
              </a:rPr>
              <a:t>Одговор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7" name="Picture 16" descr="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0298" y="1714488"/>
            <a:ext cx="2918713" cy="105927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0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4786322"/>
            <a:ext cx="3345470" cy="80016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0034" y="642918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10. 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ight Arrow 12">
            <a:hlinkClick r:id="" action="ppaction://hlinkshowjump?jump=firstslide"/>
          </p:cNvPr>
          <p:cNvSpPr/>
          <p:nvPr/>
        </p:nvSpPr>
        <p:spPr>
          <a:xfrm>
            <a:off x="5643570" y="5286388"/>
            <a:ext cx="2143140" cy="857256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tx1"/>
                </a:solidFill>
              </a:rPr>
              <a:t>Питање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1981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Cloud 17"/>
          <p:cNvSpPr/>
          <p:nvPr/>
        </p:nvSpPr>
        <p:spPr>
          <a:xfrm>
            <a:off x="642910" y="4000504"/>
            <a:ext cx="3929090" cy="1985970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tx1"/>
                </a:solidFill>
              </a:rPr>
              <a:t>Одговор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9" name="Picture 18" descr="1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4612" y="1714488"/>
            <a:ext cx="2941575" cy="975445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0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4572008"/>
            <a:ext cx="3299746" cy="90685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0034" y="642918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11. 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ight Arrow 12">
            <a:hlinkClick r:id="" action="ppaction://hlinkshowjump?jump=firstslide"/>
          </p:cNvPr>
          <p:cNvSpPr/>
          <p:nvPr/>
        </p:nvSpPr>
        <p:spPr>
          <a:xfrm>
            <a:off x="5643570" y="5286388"/>
            <a:ext cx="2143140" cy="857256"/>
          </a:xfrm>
          <a:prstGeom prst="rightArrow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00B050"/>
                </a:solidFill>
              </a:rPr>
              <a:t>Идемо даље!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Cloud 17"/>
          <p:cNvSpPr/>
          <p:nvPr/>
        </p:nvSpPr>
        <p:spPr>
          <a:xfrm>
            <a:off x="642910" y="3929066"/>
            <a:ext cx="4000528" cy="2143140"/>
          </a:xfrm>
          <a:prstGeom prst="cloud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00B050"/>
                </a:solidFill>
              </a:rPr>
              <a:t>Одговор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19" name="Picture 18" descr="1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5984" y="1785926"/>
            <a:ext cx="2651990" cy="105927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0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4786322"/>
            <a:ext cx="3391194" cy="89923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0034" y="642918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 12. 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0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ight Arrow 12">
            <a:hlinkClick r:id="" action="ppaction://hlinkshowjump?jump=firstslide"/>
          </p:cNvPr>
          <p:cNvSpPr/>
          <p:nvPr/>
        </p:nvSpPr>
        <p:spPr>
          <a:xfrm>
            <a:off x="5715008" y="5286388"/>
            <a:ext cx="2143140" cy="857256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tx1"/>
                </a:solidFill>
              </a:rPr>
              <a:t>Следеће...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Cloud 15"/>
          <p:cNvSpPr/>
          <p:nvPr/>
        </p:nvSpPr>
        <p:spPr>
          <a:xfrm>
            <a:off x="571472" y="4000504"/>
            <a:ext cx="4357718" cy="2143140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tx1"/>
                </a:solidFill>
              </a:rPr>
              <a:t>Одговор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7" name="Picture 16" descr="1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4546" y="1714488"/>
            <a:ext cx="2819645" cy="105927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0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4714884"/>
            <a:ext cx="3299746" cy="80779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0034" y="642918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13. 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ight Arrow 12">
            <a:hlinkClick r:id="" action="ppaction://hlinkshowjump?jump=firstslide"/>
          </p:cNvPr>
          <p:cNvSpPr/>
          <p:nvPr/>
        </p:nvSpPr>
        <p:spPr>
          <a:xfrm>
            <a:off x="5643570" y="5286388"/>
            <a:ext cx="2143140" cy="857256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tx1"/>
                </a:solidFill>
              </a:rPr>
              <a:t>Наредно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Cloud 17"/>
          <p:cNvSpPr/>
          <p:nvPr/>
        </p:nvSpPr>
        <p:spPr>
          <a:xfrm>
            <a:off x="785786" y="3786190"/>
            <a:ext cx="4071966" cy="2286016"/>
          </a:xfrm>
          <a:prstGeom prst="clou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tx1"/>
                </a:solidFill>
              </a:rPr>
              <a:t>Растављено на чиниоце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9" name="Picture 18" descr="1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5984" y="1571612"/>
            <a:ext cx="2872989" cy="105927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0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643446"/>
            <a:ext cx="3322608" cy="93734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0034" y="642918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14. 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8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ight Arrow 12">
            <a:hlinkClick r:id="" action="ppaction://hlinkshowjump?jump=firstslide"/>
          </p:cNvPr>
          <p:cNvSpPr/>
          <p:nvPr/>
        </p:nvSpPr>
        <p:spPr>
          <a:xfrm>
            <a:off x="5715008" y="5286388"/>
            <a:ext cx="2143140" cy="85725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tx1"/>
                </a:solidFill>
              </a:rPr>
              <a:t>Следеће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Cloud 15"/>
          <p:cNvSpPr/>
          <p:nvPr/>
        </p:nvSpPr>
        <p:spPr>
          <a:xfrm>
            <a:off x="642910" y="3929066"/>
            <a:ext cx="4143404" cy="2143140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tx1"/>
                </a:solidFill>
              </a:rPr>
              <a:t>Растављено на чиниоце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7" name="Picture 16" descr="1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1736" y="1714488"/>
            <a:ext cx="2720576" cy="105927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0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4714884"/>
            <a:ext cx="3246402" cy="8306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0034" y="642918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15.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2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ight Arrow 12">
            <a:hlinkClick r:id="" action="ppaction://hlinkshowjump?jump=firstslide"/>
          </p:cNvPr>
          <p:cNvSpPr/>
          <p:nvPr/>
        </p:nvSpPr>
        <p:spPr>
          <a:xfrm>
            <a:off x="5643570" y="5286388"/>
            <a:ext cx="2143140" cy="857256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tx1"/>
                </a:solidFill>
              </a:rPr>
              <a:t>Следеће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Cloud 15"/>
          <p:cNvSpPr/>
          <p:nvPr/>
        </p:nvSpPr>
        <p:spPr>
          <a:xfrm>
            <a:off x="428596" y="4214818"/>
            <a:ext cx="4286280" cy="1714512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tx1"/>
                </a:solidFill>
              </a:rPr>
              <a:t>Одговор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7" name="Picture 16" descr="1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8860" y="1714488"/>
            <a:ext cx="2880610" cy="105927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0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4857760"/>
            <a:ext cx="3307367" cy="80016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0034" y="642918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16. 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6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ight Arrow 12">
            <a:hlinkClick r:id="" action="ppaction://hlinkshowjump?jump=firstslide"/>
          </p:cNvPr>
          <p:cNvSpPr/>
          <p:nvPr/>
        </p:nvSpPr>
        <p:spPr>
          <a:xfrm>
            <a:off x="5643570" y="5286388"/>
            <a:ext cx="2143140" cy="85725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tx1"/>
                </a:solidFill>
              </a:rPr>
              <a:t>Наредно...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1209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0" y="1400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" name="Cloud 21"/>
          <p:cNvSpPr/>
          <p:nvPr/>
        </p:nvSpPr>
        <p:spPr>
          <a:xfrm>
            <a:off x="500034" y="4286256"/>
            <a:ext cx="3929090" cy="1785950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tx1"/>
                </a:solidFill>
              </a:rPr>
              <a:t>Факторизовани запис квадратног тринома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3" name="Picture 22" descr="1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3108" y="1571612"/>
            <a:ext cx="3002540" cy="105927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339</TotalTime>
  <Words>108</Words>
  <Application>Microsoft Office PowerPoint</Application>
  <PresentationFormat>On-screen Show (4:3)</PresentationFormat>
  <Paragraphs>66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Verdana</vt:lpstr>
      <vt:lpstr>Wingdings 2</vt:lpstr>
      <vt:lpstr>Aspect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XP</dc:creator>
  <cp:lastModifiedBy>Jasmina Micic</cp:lastModifiedBy>
  <cp:revision>38</cp:revision>
  <dcterms:created xsi:type="dcterms:W3CDTF">2016-01-15T09:43:53Z</dcterms:created>
  <dcterms:modified xsi:type="dcterms:W3CDTF">2021-04-06T21:37:54Z</dcterms:modified>
</cp:coreProperties>
</file>