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1" r:id="rId3"/>
    <p:sldId id="261" r:id="rId4"/>
    <p:sldId id="267" r:id="rId5"/>
    <p:sldId id="265" r:id="rId6"/>
    <p:sldId id="27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D47E6-AF46-426F-A6F2-EB70912B2532}" type="datetimeFigureOut">
              <a:rPr lang="en-US" smtClean="0"/>
              <a:pPr/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F388-DF3D-4C04-A02E-6C97824DDE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9.jpe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8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jpeg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image" Target="../media/image28.png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Relationship Id="rId9" Type="http://schemas.openxmlformats.org/officeDocument/2006/relationships/oleObject" Target="../embeddings/oleObject2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0.jpeg"/><Relationship Id="rId4" Type="http://schemas.openxmlformats.org/officeDocument/2006/relationships/oleObject" Target="../embeddings/oleObject2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534400" cy="5562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1.</a:t>
            </a:r>
            <a:r>
              <a:rPr lang="sr-Latn-CS" dirty="0" smtClean="0"/>
              <a:t>)</a:t>
            </a:r>
            <a:r>
              <a:rPr lang="sr-Cyrl-CS" dirty="0" smtClean="0"/>
              <a:t> </a:t>
            </a:r>
            <a:r>
              <a:rPr lang="sr-Cyrl-CS" sz="3000" dirty="0" smtClean="0">
                <a:latin typeface="Comic Sans MS" pitchFamily="66" charset="0"/>
              </a:rPr>
              <a:t>Одредити површину паралелограма </a:t>
            </a:r>
          </a:p>
          <a:p>
            <a:pPr>
              <a:buNone/>
            </a:pPr>
            <a:r>
              <a:rPr lang="sr-Cyrl-CS" sz="3000" dirty="0" smtClean="0">
                <a:latin typeface="Comic Sans MS" pitchFamily="66" charset="0"/>
              </a:rPr>
              <a:t>конструисаног над векторима     </a:t>
            </a:r>
            <a:r>
              <a:rPr lang="sr-Cyrl-CS" sz="2600" dirty="0" smtClean="0">
                <a:latin typeface="Comic Sans MS" pitchFamily="66" charset="0"/>
              </a:rPr>
              <a:t>и    </a:t>
            </a:r>
          </a:p>
          <a:p>
            <a:pPr>
              <a:buNone/>
            </a:pPr>
            <a:endParaRPr lang="sr-Cyrl-CS" sz="31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3100" dirty="0" smtClean="0">
                <a:latin typeface="Comic Sans MS" pitchFamily="66" charset="0"/>
              </a:rPr>
              <a:t>ако су                      и                 , ако је        </a:t>
            </a:r>
          </a:p>
          <a:p>
            <a:pPr>
              <a:buNone/>
            </a:pPr>
            <a:endParaRPr lang="sr-Cyrl-CS" sz="2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sz="2400" dirty="0" smtClean="0">
                <a:latin typeface="Comic Sans MS" pitchFamily="66" charset="0"/>
              </a:rPr>
              <a:t>                        , </a:t>
            </a:r>
            <a:r>
              <a:rPr lang="sr-Cyrl-CS" sz="3000" dirty="0" smtClean="0">
                <a:latin typeface="Comic Sans MS" pitchFamily="66" charset="0"/>
              </a:rPr>
              <a:t>а угао између вектора            </a:t>
            </a:r>
            <a:r>
              <a:rPr lang="sr-Cyrl-CS" sz="3900" dirty="0" smtClean="0">
                <a:latin typeface="Comic Sans MS" pitchFamily="66" charset="0"/>
              </a:rPr>
              <a:t> </a:t>
            </a:r>
            <a:r>
              <a:rPr lang="sr-Cyrl-CS" sz="3000" dirty="0" smtClean="0">
                <a:latin typeface="Comic Sans MS" pitchFamily="66" charset="0"/>
              </a:rPr>
              <a:t>је</a:t>
            </a:r>
          </a:p>
          <a:p>
            <a:pPr>
              <a:buNone/>
            </a:pPr>
            <a:r>
              <a:rPr lang="sr-Cyrl-CS" sz="3000" dirty="0" smtClean="0">
                <a:latin typeface="Comic Sans MS" pitchFamily="66" charset="0"/>
              </a:rPr>
              <a:t>  </a:t>
            </a:r>
            <a:r>
              <a:rPr lang="sr-Cyrl-CS" sz="2400" dirty="0" smtClean="0">
                <a:latin typeface="Comic Sans MS" pitchFamily="66" charset="0"/>
              </a:rPr>
              <a:t>           </a:t>
            </a:r>
          </a:p>
          <a:p>
            <a:pPr>
              <a:buNone/>
            </a:pPr>
            <a:r>
              <a:rPr lang="el-GR" sz="2400" dirty="0" smtClean="0">
                <a:latin typeface="Comic Sans MS" pitchFamily="66" charset="0"/>
              </a:rPr>
              <a:t>π</a:t>
            </a:r>
            <a:r>
              <a:rPr lang="sr-Cyrl-CS" sz="2400" dirty="0" smtClean="0">
                <a:latin typeface="Comic Sans MS" pitchFamily="66" charset="0"/>
              </a:rPr>
              <a:t>/6.</a:t>
            </a:r>
          </a:p>
          <a:p>
            <a:pPr>
              <a:buNone/>
            </a:pPr>
            <a:endParaRPr lang="sr-Cyrl-CS" sz="24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sr-Cyrl-CS" sz="2000" dirty="0" smtClean="0">
              <a:latin typeface="Comic Sans MS" pitchFamily="66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5410200" y="1219200"/>
          <a:ext cx="381000" cy="701675"/>
        </p:xfrm>
        <a:graphic>
          <a:graphicData uri="http://schemas.openxmlformats.org/presentationml/2006/ole">
            <p:oleObj spid="_x0000_s17409" name="Equation" r:id="rId3" imgW="139680" imgH="279360" progId="Equation.3">
              <p:embed/>
            </p:oleObj>
          </a:graphicData>
        </a:graphic>
      </p:graphicFrame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6248400" y="1219200"/>
          <a:ext cx="375920" cy="683491"/>
        </p:xfrm>
        <a:graphic>
          <a:graphicData uri="http://schemas.openxmlformats.org/presentationml/2006/ole">
            <p:oleObj spid="_x0000_s17410" name="Equation" r:id="rId4" imgW="139680" imgH="253800" progId="Equation.3">
              <p:embed/>
            </p:oleObj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1676400" y="2133600"/>
          <a:ext cx="1722438" cy="702595"/>
        </p:xfrm>
        <a:graphic>
          <a:graphicData uri="http://schemas.openxmlformats.org/presentationml/2006/ole">
            <p:oleObj spid="_x0000_s17413" name="Equation" r:id="rId5" imgW="685800" imgH="279360" progId="Equation.3">
              <p:embed/>
            </p:oleObj>
          </a:graphicData>
        </a:graphic>
      </p:graphicFrame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4114800" y="2133600"/>
          <a:ext cx="1652159" cy="685801"/>
        </p:xfrm>
        <a:graphic>
          <a:graphicData uri="http://schemas.openxmlformats.org/presentationml/2006/ole">
            <p:oleObj spid="_x0000_s17422" name="Equation" r:id="rId6" imgW="672840" imgH="279360" progId="Equation.3">
              <p:embed/>
            </p:oleObj>
          </a:graphicData>
        </a:graphic>
      </p:graphicFrame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152400" y="2971800"/>
          <a:ext cx="2020795" cy="928474"/>
        </p:xfrm>
        <a:graphic>
          <a:graphicData uri="http://schemas.openxmlformats.org/presentationml/2006/ole">
            <p:oleObj spid="_x0000_s17424" name="Equation" r:id="rId7" imgW="939600" imgH="431640" progId="Equation.3">
              <p:embed/>
            </p:oleObj>
          </a:graphicData>
        </a:graphic>
      </p:graphicFrame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6196013" y="2362200"/>
          <a:ext cx="1247775" cy="1308100"/>
        </p:xfrm>
        <a:graphic>
          <a:graphicData uri="http://schemas.openxmlformats.org/presentationml/2006/ole">
            <p:oleObj spid="_x0000_s17425" name="Equation" r:id="rId8" imgW="507960" imgH="533160" progId="Equation.3">
              <p:embed/>
            </p:oleObj>
          </a:graphicData>
        </a:graphic>
      </p:graphicFrame>
      <p:pic>
        <p:nvPicPr>
          <p:cNvPr id="22" name="Picture 7" descr="E:\edmodo zapisi\desni zavrtanj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86400" y="4572000"/>
            <a:ext cx="3505200" cy="2157046"/>
          </a:xfrm>
          <a:prstGeom prst="rect">
            <a:avLst/>
          </a:prstGeom>
          <a:noFill/>
        </p:spPr>
      </p:pic>
      <p:pic>
        <p:nvPicPr>
          <p:cNvPr id="23" name="Picture 3" descr="E:\edmodo zapisi\vektorski.jpe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1169989">
            <a:off x="3307350" y="4647380"/>
            <a:ext cx="1681403" cy="1842818"/>
          </a:xfrm>
          <a:prstGeom prst="rect">
            <a:avLst/>
          </a:prstGeom>
          <a:noFill/>
        </p:spPr>
      </p:pic>
      <p:pic>
        <p:nvPicPr>
          <p:cNvPr id="24" name="Picture 2" descr="E:\edmodo zapisi\vektorski pr.jpe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33400" y="4724400"/>
            <a:ext cx="2060917" cy="1860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533400" y="381000"/>
          <a:ext cx="1570038" cy="641039"/>
        </p:xfrm>
        <a:graphic>
          <a:graphicData uri="http://schemas.openxmlformats.org/presentationml/2006/ole">
            <p:oleObj spid="_x0000_s25602" name="Equation" r:id="rId3" imgW="685800" imgH="279360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2362200" y="381000"/>
          <a:ext cx="1500188" cy="622556"/>
        </p:xfrm>
        <a:graphic>
          <a:graphicData uri="http://schemas.openxmlformats.org/presentationml/2006/ole">
            <p:oleObj spid="_x0000_s25603" name="Equation" r:id="rId4" imgW="672840" imgH="279360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343400" y="304800"/>
          <a:ext cx="2020888" cy="928688"/>
        </p:xfrm>
        <a:graphic>
          <a:graphicData uri="http://schemas.openxmlformats.org/presentationml/2006/ole">
            <p:oleObj spid="_x0000_s25604" name="Equation" r:id="rId5" imgW="939600" imgH="431640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6335713" y="381000"/>
          <a:ext cx="1828800" cy="685800"/>
        </p:xfrm>
        <a:graphic>
          <a:graphicData uri="http://schemas.openxmlformats.org/presentationml/2006/ole">
            <p:oleObj spid="_x0000_s25605" name="Equation" r:id="rId6" imgW="812520" imgH="304560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85800"/>
            <a:ext cx="8077200" cy="480060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sr-Cyrl-CS" sz="2800" dirty="0" smtClean="0">
                <a:latin typeface="Comic Sans MS" pitchFamily="66" charset="0"/>
              </a:rPr>
              <a:t>2) Нека су вектори               неколинеарни. Одредити вредност параметра</a:t>
            </a:r>
          </a:p>
          <a:p>
            <a:pPr marL="457200" indent="-457200">
              <a:buNone/>
            </a:pPr>
            <a:r>
              <a:rPr lang="sr-Cyrl-CS" sz="2800" dirty="0" smtClean="0">
                <a:latin typeface="Comic Sans MS" pitchFamily="66" charset="0"/>
              </a:rPr>
              <a:t>    тако да вектори </a:t>
            </a:r>
          </a:p>
          <a:p>
            <a:pPr marL="457200" indent="-457200">
              <a:buNone/>
            </a:pPr>
            <a:r>
              <a:rPr lang="sr-Cyrl-CS" sz="2800" dirty="0" smtClean="0">
                <a:latin typeface="Comic Sans MS" pitchFamily="66" charset="0"/>
              </a:rPr>
              <a:t>    буду колинеарни. </a:t>
            </a:r>
          </a:p>
          <a:p>
            <a:pPr marL="457200" indent="-457200"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>
              <a:buNone/>
            </a:pPr>
            <a:r>
              <a:rPr lang="sr-Cyrl-CS" sz="3500" dirty="0" smtClean="0">
                <a:latin typeface="Comic Sans MS" pitchFamily="66" charset="0"/>
              </a:rPr>
              <a:t>   </a:t>
            </a:r>
            <a:endParaRPr lang="en-US" sz="3500" dirty="0" smtClean="0"/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4419600" y="609600"/>
          <a:ext cx="622300" cy="622300"/>
        </p:xfrm>
        <a:graphic>
          <a:graphicData uri="http://schemas.openxmlformats.org/presentationml/2006/ole">
            <p:oleObj spid="_x0000_s2056" name="Equation" r:id="rId3" imgW="279360" imgH="279360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6629400" y="1143000"/>
          <a:ext cx="381000" cy="484909"/>
        </p:xfrm>
        <a:graphic>
          <a:graphicData uri="http://schemas.openxmlformats.org/presentationml/2006/ole">
            <p:oleObj spid="_x0000_s2057" name="Equation" r:id="rId4" imgW="139680" imgH="177480" progId="Equation.3">
              <p:embed/>
            </p:oleObj>
          </a:graphicData>
        </a:graphic>
      </p:graphicFrame>
      <p:graphicFrame>
        <p:nvGraphicFramePr>
          <p:cNvPr id="2060" name="Object 12"/>
          <p:cNvGraphicFramePr>
            <a:graphicFrameLocks noChangeAspect="1"/>
          </p:cNvGraphicFramePr>
          <p:nvPr/>
        </p:nvGraphicFramePr>
        <p:xfrm>
          <a:off x="4191000" y="1524000"/>
          <a:ext cx="3581400" cy="760652"/>
        </p:xfrm>
        <a:graphic>
          <a:graphicData uri="http://schemas.openxmlformats.org/presentationml/2006/ole">
            <p:oleObj spid="_x0000_s2060" name="Equation" r:id="rId5" imgW="1434960" imgH="304560" progId="Equation.3">
              <p:embed/>
            </p:oleObj>
          </a:graphicData>
        </a:graphic>
      </p:graphicFrame>
      <p:pic>
        <p:nvPicPr>
          <p:cNvPr id="12" name="Picture 2" descr="E:\edmodo zapisi\vek.pr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33866" y="4572000"/>
            <a:ext cx="4153136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838200"/>
            <a:ext cx="7467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sr-Cyrl-CS" dirty="0" smtClean="0">
                <a:latin typeface="Comic Sans MS" pitchFamily="66" charset="0"/>
              </a:rPr>
              <a:t>3) Одредити угао  одређен  векторима                ако су вектори</a:t>
            </a:r>
          </a:p>
          <a:p>
            <a:pPr marL="514350" indent="-514350">
              <a:buAutoNum type="arabicParenR" startAt="6"/>
            </a:pPr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                          и                                 узајамно ортогонални    и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                        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Cyrl-CS" dirty="0" smtClean="0">
                <a:latin typeface="Comic Sans MS" pitchFamily="66" charset="0"/>
              </a:rPr>
              <a:t>                     ;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б)                      ; 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в) 30°;                  ; </a:t>
            </a:r>
          </a:p>
          <a:p>
            <a:pPr>
              <a:buNone/>
            </a:pPr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г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sr-Cyrl-CS" dirty="0" smtClean="0">
                <a:latin typeface="Comic Sans MS" pitchFamily="66" charset="0"/>
              </a:rPr>
              <a:t>                         .               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  </a:t>
            </a:r>
            <a:endParaRPr lang="en-US" dirty="0" smtClean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5715000" y="685800"/>
          <a:ext cx="520700" cy="520700"/>
        </p:xfrm>
        <a:graphic>
          <a:graphicData uri="http://schemas.openxmlformats.org/presentationml/2006/ole">
            <p:oleObj spid="_x0000_s22530" name="Equation" r:id="rId3" imgW="279360" imgH="279360" progId="Equation.3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219200" y="1219200"/>
          <a:ext cx="1466850" cy="533400"/>
        </p:xfrm>
        <a:graphic>
          <a:graphicData uri="http://schemas.openxmlformats.org/presentationml/2006/ole">
            <p:oleObj spid="_x0000_s22531" name="Equation" r:id="rId4" imgW="698400" imgH="253800" progId="Equation.3">
              <p:embed/>
            </p:oleObj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3429000" y="1219200"/>
          <a:ext cx="1461768" cy="551610"/>
        </p:xfrm>
        <a:graphic>
          <a:graphicData uri="http://schemas.openxmlformats.org/presentationml/2006/ole">
            <p:oleObj spid="_x0000_s22532" name="Equation" r:id="rId5" imgW="672840" imgH="253800" progId="Equation.3">
              <p:embed/>
            </p:oleObj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1219200" y="1676400"/>
          <a:ext cx="1860550" cy="820737"/>
        </p:xfrm>
        <a:graphic>
          <a:graphicData uri="http://schemas.openxmlformats.org/presentationml/2006/ole">
            <p:oleObj spid="_x0000_s22533" name="Equation" r:id="rId6" imgW="977760" imgH="431640" progId="Equation.3">
              <p:embed/>
            </p:oleObj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1447800" y="2590800"/>
          <a:ext cx="1066800" cy="674913"/>
        </p:xfrm>
        <a:graphic>
          <a:graphicData uri="http://schemas.openxmlformats.org/presentationml/2006/ole">
            <p:oleObj spid="_x0000_s22534" name="Equation" r:id="rId7" imgW="622080" imgH="393480" progId="Equation.3">
              <p:embed/>
            </p:oleObj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1371600" y="3352800"/>
          <a:ext cx="1436914" cy="728870"/>
        </p:xfrm>
        <a:graphic>
          <a:graphicData uri="http://schemas.openxmlformats.org/presentationml/2006/ole">
            <p:oleObj spid="_x0000_s22535" name="Equation" r:id="rId8" imgW="876240" imgH="444240" progId="Equation.3">
              <p:embed/>
            </p:oleObj>
          </a:graphicData>
        </a:graphic>
      </p:graphicFrame>
      <p:pic>
        <p:nvPicPr>
          <p:cNvPr id="11" name="Picture 10" descr="E:\edmodo zapisi\vektor3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53000" y="2819400"/>
            <a:ext cx="3007678" cy="2967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edmodo zapisi\zbir vektor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4572000"/>
            <a:ext cx="3202208" cy="201239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81000" y="609600"/>
            <a:ext cx="8153400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sr-Cyrl-CS" dirty="0" smtClean="0">
                <a:latin typeface="Comic Sans MS" pitchFamily="66" charset="0"/>
              </a:rPr>
              <a:t>4) Дати  су  вектори                                                                                     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и                                     . Ако је             и        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А) доказати да је                                          ;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Б) одредити угао између вектора             .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a)</a:t>
            </a:r>
            <a:r>
              <a:rPr lang="sr-Cyrl-CS" dirty="0" smtClean="0">
                <a:latin typeface="Comic Sans MS" pitchFamily="66" charset="0"/>
              </a:rPr>
              <a:t> 45°    ;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б) 30°    ;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в) 60°    .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sr-Cyrl-CS" sz="3200" dirty="0" smtClean="0">
                <a:latin typeface="Comic Sans MS" pitchFamily="66" charset="0"/>
              </a:rPr>
              <a:t>  </a:t>
            </a:r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 marL="514350" indent="-514350"/>
            <a:endParaRPr lang="en-US" dirty="0" smtClean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2971800" y="381000"/>
          <a:ext cx="5486400" cy="657225"/>
        </p:xfrm>
        <a:graphic>
          <a:graphicData uri="http://schemas.openxmlformats.org/presentationml/2006/ole">
            <p:oleObj spid="_x0000_s21506" name="Equation" r:id="rId4" imgW="2438280" imgH="29196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990600" y="914400"/>
          <a:ext cx="1752600" cy="556381"/>
        </p:xfrm>
        <a:graphic>
          <a:graphicData uri="http://schemas.openxmlformats.org/presentationml/2006/ole">
            <p:oleObj spid="_x0000_s21507" name="Equation" r:id="rId5" imgW="799920" imgH="25380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343400" y="2057401"/>
          <a:ext cx="609600" cy="583096"/>
        </p:xfrm>
        <a:graphic>
          <a:graphicData uri="http://schemas.openxmlformats.org/presentationml/2006/ole">
            <p:oleObj spid="_x0000_s21508" name="Equation" r:id="rId6" imgW="291960" imgH="27936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819400" y="1600200"/>
          <a:ext cx="1295400" cy="585694"/>
        </p:xfrm>
        <a:graphic>
          <a:graphicData uri="http://schemas.openxmlformats.org/presentationml/2006/ole">
            <p:oleObj spid="_x0000_s21509" name="Equation" r:id="rId7" imgW="647640" imgH="40608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114800" y="1066800"/>
          <a:ext cx="567690" cy="391510"/>
        </p:xfrm>
        <a:graphic>
          <a:graphicData uri="http://schemas.openxmlformats.org/presentationml/2006/ole">
            <p:oleObj spid="_x0000_s21510" name="Equation" r:id="rId8" imgW="368280" imgH="25380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5257800" y="990600"/>
          <a:ext cx="641350" cy="442310"/>
        </p:xfrm>
        <a:graphic>
          <a:graphicData uri="http://schemas.openxmlformats.org/presentationml/2006/ole">
            <p:oleObj spid="_x0000_s21511" name="Equation" r:id="rId9" imgW="3682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09600"/>
            <a:ext cx="815340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sr-Cyrl-CS" dirty="0" smtClean="0">
                <a:latin typeface="Comic Sans MS" pitchFamily="66" charset="0"/>
              </a:rPr>
              <a:t>5)     </a:t>
            </a:r>
            <a:r>
              <a:rPr lang="sr-Cyrl-CS" sz="2000" dirty="0" smtClean="0">
                <a:latin typeface="Comic Sans MS" pitchFamily="66" charset="0"/>
              </a:rPr>
              <a:t>Дати  су  вектори                                                                                      </a:t>
            </a:r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sz="2000" dirty="0" smtClean="0">
                <a:latin typeface="Comic Sans MS" pitchFamily="66" charset="0"/>
              </a:rPr>
              <a:t>       Израчунати синус угла између дијагонала паралелограма </a:t>
            </a:r>
          </a:p>
          <a:p>
            <a:pPr marL="514350" indent="-514350"/>
            <a:endParaRPr lang="sr-Cyrl-CS" sz="2000" dirty="0" smtClean="0">
              <a:latin typeface="Comic Sans MS" pitchFamily="66" charset="0"/>
            </a:endParaRPr>
          </a:p>
          <a:p>
            <a:pPr marL="514350" indent="-514350"/>
            <a:r>
              <a:rPr lang="sr-Cyrl-CS" sz="2000" dirty="0" smtClean="0">
                <a:latin typeface="Comic Sans MS" pitchFamily="66" charset="0"/>
              </a:rPr>
              <a:t>       конструисаног над векторима              .                                      </a:t>
            </a: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  <a:r>
              <a:rPr lang="sr-Cyrl-CS" sz="3200" dirty="0" smtClean="0">
                <a:latin typeface="Comic Sans MS" pitchFamily="66" charset="0"/>
              </a:rPr>
              <a:t>  </a:t>
            </a:r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endParaRPr lang="sr-Cyrl-CS" dirty="0" smtClean="0">
              <a:latin typeface="Comic Sans MS" pitchFamily="66" charset="0"/>
            </a:endParaRPr>
          </a:p>
          <a:p>
            <a:pPr marL="514350" indent="-514350"/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 marL="514350" indent="-514350"/>
            <a:endParaRPr lang="en-US" dirty="0" smtClean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3733800" y="228600"/>
          <a:ext cx="4714875" cy="885825"/>
        </p:xfrm>
        <a:graphic>
          <a:graphicData uri="http://schemas.openxmlformats.org/presentationml/2006/ole">
            <p:oleObj spid="_x0000_s26626" name="Equation" r:id="rId3" imgW="2095200" imgH="393480" progId="Equation.3">
              <p:embed/>
            </p:oleObj>
          </a:graphicData>
        </a:graphic>
      </p:graphicFrame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4953000" y="1600200"/>
          <a:ext cx="622300" cy="622300"/>
        </p:xfrm>
        <a:graphic>
          <a:graphicData uri="http://schemas.openxmlformats.org/presentationml/2006/ole">
            <p:oleObj spid="_x0000_s26632" name="Equation" r:id="rId4" imgW="279360" imgH="279360" progId="Equation.3">
              <p:embed/>
            </p:oleObj>
          </a:graphicData>
        </a:graphic>
      </p:graphicFrame>
      <p:pic>
        <p:nvPicPr>
          <p:cNvPr id="11" name="Picture 2" descr="E:\edmodo zapisi\intenz-v-p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4724400"/>
            <a:ext cx="2428875" cy="18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151</Words>
  <Application>Microsoft Office PowerPoint</Application>
  <PresentationFormat>On-screen Show (4:3)</PresentationFormat>
  <Paragraphs>76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Задатак</dc:title>
  <dc:creator>Jasmina Micic</dc:creator>
  <cp:lastModifiedBy>Jasmina Micic</cp:lastModifiedBy>
  <cp:revision>142</cp:revision>
  <dcterms:created xsi:type="dcterms:W3CDTF">2014-09-17T05:22:58Z</dcterms:created>
  <dcterms:modified xsi:type="dcterms:W3CDTF">2015-02-05T10:18:58Z</dcterms:modified>
</cp:coreProperties>
</file>