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-154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15E3B-80C9-4804-989B-74B1A2423C0C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70DC4-8173-4419-9171-EED1D00874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5382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4015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8100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0484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6839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8564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695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841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3579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773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3607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5725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0DC4-8173-4419-9171-EED1D00874B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56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1638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6438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19007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2711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178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132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5194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684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994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504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215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slide6.xm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slide" Target="slide4.xml"/><Relationship Id="rId2" Type="http://schemas.openxmlformats.org/officeDocument/2006/relationships/notesSlide" Target="../notesSlides/notesSlide1.xml"/><Relationship Id="rId16" Type="http://schemas.openxmlformats.org/officeDocument/2006/relationships/slide" Target="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slide" Target="slide2.xml"/><Relationship Id="rId5" Type="http://schemas.openxmlformats.org/officeDocument/2006/relationships/slide" Target="slide3.xml"/><Relationship Id="rId15" Type="http://schemas.openxmlformats.org/officeDocument/2006/relationships/slide" Target="slide10.xml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slide" Target="slide3.xml"/><Relationship Id="rId1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slide" Target="slide10.xml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slide" Target="slide3.xm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slide" Target="slide8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slide" Target="slide6.xml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slide" Target="slide4.xml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slide" Target="slide2.xml"/><Relationship Id="rId27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slide" Target="slide10.xml"/><Relationship Id="rId3" Type="http://schemas.openxmlformats.org/officeDocument/2006/relationships/image" Target="../media/image2.png"/><Relationship Id="rId7" Type="http://schemas.openxmlformats.org/officeDocument/2006/relationships/slide" Target="slide5.xml"/><Relationship Id="rId12" Type="http://schemas.openxmlformats.org/officeDocument/2006/relationships/slide" Target="slide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slide" Target="slide6.xml"/><Relationship Id="rId5" Type="http://schemas.openxmlformats.org/officeDocument/2006/relationships/image" Target="../media/image5.png"/><Relationship Id="rId10" Type="http://schemas.openxmlformats.org/officeDocument/2006/relationships/slide" Target="slide4.xml"/><Relationship Id="rId4" Type="http://schemas.openxmlformats.org/officeDocument/2006/relationships/image" Target="../media/image3.png"/><Relationship Id="rId9" Type="http://schemas.openxmlformats.org/officeDocument/2006/relationships/slide" Target="slide2.xml"/><Relationship Id="rId1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slide" Target="slide4.xml"/><Relationship Id="rId3" Type="http://schemas.openxmlformats.org/officeDocument/2006/relationships/image" Target="../media/image2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25.png"/><Relationship Id="rId17" Type="http://schemas.openxmlformats.org/officeDocument/2006/relationships/slide" Target="slide2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png"/><Relationship Id="rId20" Type="http://schemas.openxmlformats.org/officeDocument/2006/relationships/slide" Target="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slide" Target="slide6.xml"/><Relationship Id="rId4" Type="http://schemas.openxmlformats.org/officeDocument/2006/relationships/image" Target="../media/image3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slide" Target="slide10.xml"/><Relationship Id="rId3" Type="http://schemas.openxmlformats.org/officeDocument/2006/relationships/image" Target="../media/image2.png"/><Relationship Id="rId7" Type="http://schemas.openxmlformats.org/officeDocument/2006/relationships/slide" Target="slide7.xml"/><Relationship Id="rId12" Type="http://schemas.openxmlformats.org/officeDocument/2006/relationships/slide" Target="slide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slide" Target="slide6.xml"/><Relationship Id="rId5" Type="http://schemas.openxmlformats.org/officeDocument/2006/relationships/image" Target="../media/image5.png"/><Relationship Id="rId10" Type="http://schemas.openxmlformats.org/officeDocument/2006/relationships/slide" Target="slide4.xml"/><Relationship Id="rId4" Type="http://schemas.openxmlformats.org/officeDocument/2006/relationships/image" Target="../media/image3.png"/><Relationship Id="rId9" Type="http://schemas.openxmlformats.org/officeDocument/2006/relationships/slide" Target="slide2.xml"/><Relationship Id="rId1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.png"/><Relationship Id="rId21" Type="http://schemas.openxmlformats.org/officeDocument/2006/relationships/slide" Target="slide6.xml"/><Relationship Id="rId7" Type="http://schemas.openxmlformats.org/officeDocument/2006/relationships/slide" Target="slide7.xml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8.png"/><Relationship Id="rId20" Type="http://schemas.openxmlformats.org/officeDocument/2006/relationships/slide" Target="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24" Type="http://schemas.openxmlformats.org/officeDocument/2006/relationships/slide" Target="slide13.xml"/><Relationship Id="rId5" Type="http://schemas.openxmlformats.org/officeDocument/2006/relationships/image" Target="../media/image5.png"/><Relationship Id="rId15" Type="http://schemas.openxmlformats.org/officeDocument/2006/relationships/image" Target="../media/image37.png"/><Relationship Id="rId23" Type="http://schemas.openxmlformats.org/officeDocument/2006/relationships/slide" Target="slide10.xml"/><Relationship Id="rId10" Type="http://schemas.openxmlformats.org/officeDocument/2006/relationships/image" Target="../media/image32.png"/><Relationship Id="rId19" Type="http://schemas.openxmlformats.org/officeDocument/2006/relationships/slide" Target="slide2.xml"/><Relationship Id="rId4" Type="http://schemas.openxmlformats.org/officeDocument/2006/relationships/image" Target="../media/image3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slide" Target="slide10.xml"/><Relationship Id="rId3" Type="http://schemas.openxmlformats.org/officeDocument/2006/relationships/image" Target="../media/image2.png"/><Relationship Id="rId7" Type="http://schemas.openxmlformats.org/officeDocument/2006/relationships/slide" Target="slide9.xml"/><Relationship Id="rId12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slide" Target="slide6.xml"/><Relationship Id="rId5" Type="http://schemas.openxmlformats.org/officeDocument/2006/relationships/image" Target="../media/image5.png"/><Relationship Id="rId10" Type="http://schemas.openxmlformats.org/officeDocument/2006/relationships/slide" Target="slide4.xml"/><Relationship Id="rId4" Type="http://schemas.openxmlformats.org/officeDocument/2006/relationships/image" Target="../media/image3.png"/><Relationship Id="rId9" Type="http://schemas.openxmlformats.org/officeDocument/2006/relationships/slide" Target="slide2.xml"/><Relationship Id="rId1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slide" Target="slide4.xml"/><Relationship Id="rId18" Type="http://schemas.openxmlformats.org/officeDocument/2006/relationships/image" Target="../media/image46.png"/><Relationship Id="rId3" Type="http://schemas.openxmlformats.org/officeDocument/2006/relationships/image" Target="../media/image2.png"/><Relationship Id="rId21" Type="http://schemas.openxmlformats.org/officeDocument/2006/relationships/image" Target="../media/image49.png"/><Relationship Id="rId7" Type="http://schemas.openxmlformats.org/officeDocument/2006/relationships/slide" Target="slide9.xml"/><Relationship Id="rId12" Type="http://schemas.openxmlformats.org/officeDocument/2006/relationships/slide" Target="slide2.xml"/><Relationship Id="rId17" Type="http://schemas.openxmlformats.org/officeDocument/2006/relationships/slide" Target="slide13.xml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6" Type="http://schemas.openxmlformats.org/officeDocument/2006/relationships/slide" Target="slide10.xml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45.png"/><Relationship Id="rId24" Type="http://schemas.openxmlformats.org/officeDocument/2006/relationships/image" Target="../media/image52.png"/><Relationship Id="rId5" Type="http://schemas.openxmlformats.org/officeDocument/2006/relationships/image" Target="../media/image5.png"/><Relationship Id="rId15" Type="http://schemas.openxmlformats.org/officeDocument/2006/relationships/slide" Target="slide8.xml"/><Relationship Id="rId23" Type="http://schemas.openxmlformats.org/officeDocument/2006/relationships/image" Target="../media/image51.png"/><Relationship Id="rId10" Type="http://schemas.openxmlformats.org/officeDocument/2006/relationships/image" Target="../media/image44.png"/><Relationship Id="rId19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43.png"/><Relationship Id="rId14" Type="http://schemas.openxmlformats.org/officeDocument/2006/relationships/slide" Target="slide6.xml"/><Relationship Id="rId22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1.xml"/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12" Type="http://schemas.openxmlformats.org/officeDocument/2006/relationships/slide" Target="slide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slide" Target="slide10.xml"/><Relationship Id="rId5" Type="http://schemas.openxmlformats.org/officeDocument/2006/relationships/image" Target="../media/image5.png"/><Relationship Id="rId10" Type="http://schemas.openxmlformats.org/officeDocument/2006/relationships/slide" Target="slide8.xml"/><Relationship Id="rId4" Type="http://schemas.openxmlformats.org/officeDocument/2006/relationships/image" Target="../media/image3.png"/><Relationship Id="rId9" Type="http://schemas.openxmlformats.org/officeDocument/2006/relationships/slide" Target="slide6.xml"/><Relationship Id="rId1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1.xml"/><Relationship Id="rId18" Type="http://schemas.openxmlformats.org/officeDocument/2006/relationships/image" Target="../media/image58.png"/><Relationship Id="rId26" Type="http://schemas.openxmlformats.org/officeDocument/2006/relationships/slide" Target="slide12.xml"/><Relationship Id="rId3" Type="http://schemas.openxmlformats.org/officeDocument/2006/relationships/image" Target="../media/image2.png"/><Relationship Id="rId21" Type="http://schemas.openxmlformats.org/officeDocument/2006/relationships/image" Target="../media/image61.png"/><Relationship Id="rId7" Type="http://schemas.openxmlformats.org/officeDocument/2006/relationships/slide" Target="slide2.xml"/><Relationship Id="rId12" Type="http://schemas.openxmlformats.org/officeDocument/2006/relationships/slide" Target="slide13.xml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slide" Target="slide10.xml"/><Relationship Id="rId24" Type="http://schemas.openxmlformats.org/officeDocument/2006/relationships/image" Target="../media/image64.png"/><Relationship Id="rId5" Type="http://schemas.openxmlformats.org/officeDocument/2006/relationships/image" Target="../media/image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0" Type="http://schemas.openxmlformats.org/officeDocument/2006/relationships/slide" Target="slide8.xml"/><Relationship Id="rId19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slide" Target="slide6.xml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66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" Type="http://schemas.openxmlformats.org/officeDocument/2006/relationships/image" Target="../media/image2.png"/><Relationship Id="rId21" Type="http://schemas.openxmlformats.org/officeDocument/2006/relationships/image" Target="../media/image73.png"/><Relationship Id="rId7" Type="http://schemas.openxmlformats.org/officeDocument/2006/relationships/slide" Target="slide2.xml"/><Relationship Id="rId12" Type="http://schemas.openxmlformats.org/officeDocument/2006/relationships/slide" Target="slide13.xml"/><Relationship Id="rId17" Type="http://schemas.openxmlformats.org/officeDocument/2006/relationships/slide" Target="slide11.xml"/><Relationship Id="rId25" Type="http://schemas.openxmlformats.org/officeDocument/2006/relationships/image" Target="../media/image7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9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slide" Target="slide10.xml"/><Relationship Id="rId24" Type="http://schemas.openxmlformats.org/officeDocument/2006/relationships/image" Target="../media/image76.png"/><Relationship Id="rId5" Type="http://schemas.openxmlformats.org/officeDocument/2006/relationships/image" Target="../media/image5.png"/><Relationship Id="rId15" Type="http://schemas.openxmlformats.org/officeDocument/2006/relationships/image" Target="../media/image68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10" Type="http://schemas.openxmlformats.org/officeDocument/2006/relationships/slide" Target="slide8.xml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" Type="http://schemas.openxmlformats.org/officeDocument/2006/relationships/image" Target="../media/image3.png"/><Relationship Id="rId9" Type="http://schemas.openxmlformats.org/officeDocument/2006/relationships/slide" Target="slide6.xml"/><Relationship Id="rId14" Type="http://schemas.openxmlformats.org/officeDocument/2006/relationships/image" Target="../media/image67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slide10.xm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slide" Target="slide8.xm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11" Type="http://schemas.openxmlformats.org/officeDocument/2006/relationships/slide" Target="slide6.xml"/><Relationship Id="rId5" Type="http://schemas.openxmlformats.org/officeDocument/2006/relationships/slide" Target="slide3.xml"/><Relationship Id="rId15" Type="http://schemas.openxmlformats.org/officeDocument/2006/relationships/image" Target="../media/image85.png"/><Relationship Id="rId10" Type="http://schemas.openxmlformats.org/officeDocument/2006/relationships/slide" Target="slide4.xml"/><Relationship Id="rId4" Type="http://schemas.openxmlformats.org/officeDocument/2006/relationships/image" Target="../media/image3.png"/><Relationship Id="rId9" Type="http://schemas.openxmlformats.org/officeDocument/2006/relationships/slide" Target="slide2.xml"/><Relationship Id="rId1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Логаритамске </a:t>
            </a:r>
            <a:br>
              <a:rPr lang="sr-Cyrl-RS" dirty="0" smtClean="0"/>
            </a:br>
            <a:r>
              <a:rPr lang="sr-Cyrl-RS" dirty="0" smtClean="0"/>
              <a:t>неједначине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примери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93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TextBox 18">
                <a:hlinkClick r:id="rId5" action="ppaction://hlinksldjump"/>
              </p:cNvPr>
              <p:cNvSpPr txBox="1"/>
              <p:nvPr/>
            </p:nvSpPr>
            <p:spPr>
              <a:xfrm>
                <a:off x="2540520" y="2048465"/>
                <a:ext cx="20147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1.     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hlinkClick r:id="rId5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520" y="2048465"/>
                <a:ext cx="2014719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3333" r="-3333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Rectangle 23">
                <a:hlinkClick r:id="rId9" action="ppaction://hlinksldjump"/>
              </p:cNvPr>
              <p:cNvSpPr/>
              <p:nvPr/>
            </p:nvSpPr>
            <p:spPr>
              <a:xfrm>
                <a:off x="7219083" y="2081429"/>
                <a:ext cx="2142574" cy="6562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R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2.    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sr-Cyrl-R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Rectangle 23">
                <a:hlinkClick r:id="rId5" action="ppaction://hlinksldjump"/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9083" y="2081429"/>
                <a:ext cx="2142574" cy="656270"/>
              </a:xfrm>
              <a:prstGeom prst="rect">
                <a:avLst/>
              </a:prstGeom>
              <a:blipFill rotWithShape="0">
                <a:blip r:embed="rId10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>
            <a:off x="6096000" y="1921565"/>
            <a:ext cx="0" cy="4161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9" name="Rectangle 8">
              <a:hlinkClick r:id="rId11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0" name="Rectangle 9">
              <a:hlinkClick r:id="rId12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1" name="Rectangle 10">
              <a:hlinkClick r:id="rId13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2" name="Rectangle 11">
              <a:hlinkClick r:id="rId14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3" name="Rectangle 12">
              <a:hlinkClick r:id="rId15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5" name="Rectangle 14">
              <a:hlinkClick r:id="rId16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7" name="Rectangle 26">
              <a:hlinkClick r:id="rId11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414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TextBox 30">
                <a:hlinkClick r:id="rId7" action="ppaction://hlinksldjump"/>
              </p:cNvPr>
              <p:cNvSpPr txBox="1"/>
              <p:nvPr/>
            </p:nvSpPr>
            <p:spPr>
              <a:xfrm>
                <a:off x="2540520" y="2048465"/>
                <a:ext cx="20147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1.     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hlinkClick r:id="rId7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520" y="2048465"/>
                <a:ext cx="201471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3333" r="-3333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Rectangle 31"/>
              <p:cNvSpPr/>
              <p:nvPr/>
            </p:nvSpPr>
            <p:spPr>
              <a:xfrm>
                <a:off x="7219083" y="2081429"/>
                <a:ext cx="2219517" cy="6759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R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2.    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sr-Cyrl-R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9083" y="2081429"/>
                <a:ext cx="2219517" cy="6759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6096000" y="1921565"/>
            <a:ext cx="0" cy="4161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883669" y="2963882"/>
            <a:ext cx="3611804" cy="2280414"/>
            <a:chOff x="890856" y="2483090"/>
            <a:chExt cx="3611804" cy="2280414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" name="TextBox 1"/>
                <p:cNvSpPr txBox="1"/>
                <p:nvPr/>
              </p:nvSpPr>
              <p:spPr>
                <a:xfrm>
                  <a:off x="890856" y="2483090"/>
                  <a:ext cx="123155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sr-Cyrl-RS" dirty="0" smtClean="0"/>
                    <a:t>Услов: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a14:m>
                  <a:endParaRPr lang="en-US" dirty="0"/>
                </a:p>
              </p:txBody>
            </p:sp>
          </mc:Choice>
          <mc:Fallback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0856" y="2483090"/>
                  <a:ext cx="1231556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1881" t="-28261" r="-5446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" name="TextBox 2"/>
                <p:cNvSpPr txBox="1"/>
                <p:nvPr/>
              </p:nvSpPr>
              <p:spPr>
                <a:xfrm>
                  <a:off x="2540520" y="2825383"/>
                  <a:ext cx="19621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&lt;2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5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0520" y="2825383"/>
                  <a:ext cx="1962140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4361" r="-3115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2540520" y="3232969"/>
                  <a:ext cx="188301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0520" y="3232969"/>
                  <a:ext cx="1883015" cy="30777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4545" t="-1961" r="-1299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2540520" y="3640555"/>
                  <a:ext cx="190603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25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0520" y="3640555"/>
                  <a:ext cx="1906035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4487" r="-3205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3057808" y="4048141"/>
                  <a:ext cx="82189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&lt;25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7808" y="4048141"/>
                  <a:ext cx="821892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3704" r="-6667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3057808" y="4455727"/>
                  <a:ext cx="1196994" cy="30777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∈(0,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7808" y="4455727"/>
                  <a:ext cx="1196994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030" t="-2000" r="-7107" b="-36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5" name="TextBox 44"/>
              <p:cNvSpPr txBox="1"/>
              <p:nvPr/>
            </p:nvSpPr>
            <p:spPr>
              <a:xfrm>
                <a:off x="6799018" y="2757382"/>
                <a:ext cx="1447598" cy="389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r-Cyrl-RS" dirty="0" smtClean="0"/>
                  <a:t>Услов: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018" y="2757382"/>
                <a:ext cx="1447598" cy="389440"/>
              </a:xfrm>
              <a:prstGeom prst="rect">
                <a:avLst/>
              </a:prstGeom>
              <a:blipFill rotWithShape="0">
                <a:blip r:embed="rId16"/>
                <a:stretch>
                  <a:fillRect l="-9664" t="-20313"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6" name="TextBox 45"/>
              <p:cNvSpPr txBox="1"/>
              <p:nvPr/>
            </p:nvSpPr>
            <p:spPr>
              <a:xfrm>
                <a:off x="8364565" y="2861203"/>
                <a:ext cx="2300991" cy="8899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&lt;2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b>
                      </m:sSub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565" y="2861203"/>
                <a:ext cx="2300991" cy="889943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7" name="TextBox 46"/>
              <p:cNvSpPr txBox="1"/>
              <p:nvPr/>
            </p:nvSpPr>
            <p:spPr>
              <a:xfrm>
                <a:off x="8575828" y="3579583"/>
                <a:ext cx="1878463" cy="6329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b>
                      </m:sSub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5828" y="3579583"/>
                <a:ext cx="1878463" cy="63299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9" name="TextBox 48"/>
              <p:cNvSpPr txBox="1"/>
              <p:nvPr/>
            </p:nvSpPr>
            <p:spPr>
              <a:xfrm>
                <a:off x="9176590" y="4736198"/>
                <a:ext cx="821892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90" y="4736198"/>
                <a:ext cx="821892" cy="57817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0" name="TextBox 49"/>
              <p:cNvSpPr txBox="1"/>
              <p:nvPr/>
            </p:nvSpPr>
            <p:spPr>
              <a:xfrm>
                <a:off x="8751452" y="5370398"/>
                <a:ext cx="1550233" cy="578172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∈(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∞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452" y="5370398"/>
                <a:ext cx="1550233" cy="57817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1" name="TextBox 50"/>
              <p:cNvSpPr txBox="1"/>
              <p:nvPr/>
            </p:nvSpPr>
            <p:spPr>
              <a:xfrm>
                <a:off x="8575828" y="4169346"/>
                <a:ext cx="1901483" cy="632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b>
                      </m:sSub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5828" y="4169346"/>
                <a:ext cx="1901483" cy="63299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53" name="Rectangle 52">
              <a:hlinkClick r:id="rId22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4" name="Rectangle 53">
              <a:hlinkClick r:id="rId23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5" name="Rectangle 54">
              <a:hlinkClick r:id="rId24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6" name="Rectangle 55">
              <a:hlinkClick r:id="rId25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7" name="Rectangle 56">
              <a:hlinkClick r:id="rId26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8" name="Rectangle 57">
              <a:hlinkClick r:id="rId27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59" name="Rectangle 58">
              <a:hlinkClick r:id="rId22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31011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>
                <a:hlinkClick r:id="rId7" action="ppaction://hlinksldjump"/>
              </p:cNvPr>
              <p:cNvSpPr txBox="1"/>
              <p:nvPr/>
            </p:nvSpPr>
            <p:spPr>
              <a:xfrm>
                <a:off x="4760249" y="1896763"/>
                <a:ext cx="26715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TextBox 22">
                <a:hlinkClick r:id="rId7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249" y="1896763"/>
                <a:ext cx="2671501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283" r="-2283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33" name="Rectangle 32">
              <a:hlinkClick r:id="rId9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4" name="Rectangle 33">
              <a:hlinkClick r:id="rId10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5" name="Rectangle 34">
              <a:hlinkClick r:id="rId11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6" name="Rectangle 35">
              <a:hlinkClick r:id="rId12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7" name="Rectangle 36">
              <a:hlinkClick r:id="rId13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8" name="Rectangle 37">
              <a:hlinkClick r:id="rId14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9" name="Rectangle 38">
              <a:hlinkClick r:id="rId9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76905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>
                <a:hlinkClick r:id="rId7" action="ppaction://hlinksldjump"/>
              </p:cNvPr>
              <p:cNvSpPr txBox="1"/>
              <p:nvPr/>
            </p:nvSpPr>
            <p:spPr>
              <a:xfrm>
                <a:off x="4760249" y="1896763"/>
                <a:ext cx="26715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hlinkClick r:id="rId7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249" y="1896763"/>
                <a:ext cx="2671501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283" r="-2283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1357835" y="2714737"/>
            <a:ext cx="1928157" cy="745041"/>
            <a:chOff x="1357835" y="2714737"/>
            <a:chExt cx="1928157" cy="745041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357835" y="2714737"/>
                  <a:ext cx="192815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sr-Cyrl-RS" sz="2000" dirty="0" smtClean="0"/>
                    <a:t>Услов: </a:t>
                  </a:r>
                  <a14:m>
                    <m:oMath xmlns:m="http://schemas.openxmlformats.org/officeDocument/2006/math"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−1&gt;0</m:t>
                      </m:r>
                    </m:oMath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7835" y="2714737"/>
                  <a:ext cx="1928157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8228" t="-25490" r="-3481" b="-490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" name="Rectangle 17"/>
                <p:cNvSpPr/>
                <p:nvPr/>
              </p:nvSpPr>
              <p:spPr>
                <a:xfrm>
                  <a:off x="2011052" y="3059668"/>
                  <a:ext cx="77982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a14:m>
                  <a:r>
                    <a:rPr lang="en-US" sz="2000" dirty="0" smtClean="0"/>
                    <a:t> 1</a:t>
                  </a:r>
                  <a:endParaRPr lang="en-US" sz="2000" dirty="0"/>
                </a:p>
              </p:txBody>
            </p:sp>
          </mc:Choice>
          <mc:Fallback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1052" y="3059668"/>
                  <a:ext cx="779829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t="-9091" r="-6250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5010206" y="3000614"/>
            <a:ext cx="2770446" cy="2465238"/>
            <a:chOff x="5010206" y="3000614"/>
            <a:chExt cx="2770446" cy="2465238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5036246" y="3000614"/>
                  <a:ext cx="2744406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&lt;3 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200" dirty="0" smtClean="0"/>
                    <a:t>4</a:t>
                  </a:r>
                  <a:endParaRPr lang="en-US" sz="2200" dirty="0"/>
                </a:p>
              </p:txBody>
            </p:sp>
          </mc:Choice>
          <mc:Fallback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6246" y="3000614"/>
                  <a:ext cx="2744406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4667" t="-25000" r="-5333" b="-482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035341" y="3408200"/>
                  <a:ext cx="2733697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341" y="3408200"/>
                  <a:ext cx="2733697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3125" t="-3571" r="-893" b="-33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5010206" y="3815916"/>
                  <a:ext cx="275883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64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0206" y="3815916"/>
                  <a:ext cx="2758832" cy="33855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3319" r="-1991" b="-32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811080" y="4203407"/>
                  <a:ext cx="1393523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−1&lt;64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1080" y="4203407"/>
                  <a:ext cx="1393523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183" r="-3930" b="-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6071784" y="5127298"/>
                  <a:ext cx="1314591" cy="33855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∈(1,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65</m:t>
                        </m:r>
                        <m:r>
                          <a:rPr lang="en-US" sz="22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1784" y="5127298"/>
                  <a:ext cx="1314591" cy="3385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315" r="-6944" b="-3392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6301985" y="4633609"/>
                  <a:ext cx="902618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&lt;65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1985" y="4633609"/>
                  <a:ext cx="902618" cy="338554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4054" r="-6757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30" name="Rectangle 29">
              <a:hlinkClick r:id="rId17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1" name="Rectangle 30">
              <a:hlinkClick r:id="rId18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2" name="Rectangle 31">
              <a:hlinkClick r:id="rId19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3" name="Rectangle 32">
              <a:hlinkClick r:id="rId20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4" name="Rectangle 33">
              <a:hlinkClick r:id="rId21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5" name="Rectangle 34">
              <a:hlinkClick r:id="rId22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6" name="Rectangle 35">
              <a:hlinkClick r:id="rId17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4708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>
                <a:hlinkClick r:id="rId7" action="ppaction://hlinksldjump"/>
              </p:cNvPr>
              <p:cNvSpPr txBox="1"/>
              <p:nvPr/>
            </p:nvSpPr>
            <p:spPr>
              <a:xfrm>
                <a:off x="4760249" y="1896763"/>
                <a:ext cx="29974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26−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hlinkClick r:id="rId7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249" y="1896763"/>
                <a:ext cx="2997487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033" r="-1829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16" name="Rectangle 15">
              <a:hlinkClick r:id="rId9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7" name="Rectangle 16">
              <a:hlinkClick r:id="rId10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8" name="Rectangle 17">
              <a:hlinkClick r:id="rId11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2" name="Rectangle 21">
              <a:hlinkClick r:id="rId12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3" name="Rectangle 22">
              <a:hlinkClick r:id="rId13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4" name="Rectangle 23">
              <a:hlinkClick r:id="rId14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5" name="Rectangle 24">
              <a:hlinkClick r:id="rId9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04778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>
                <a:hlinkClick r:id="rId7" action="ppaction://hlinksldjump"/>
              </p:cNvPr>
              <p:cNvSpPr txBox="1"/>
              <p:nvPr/>
            </p:nvSpPr>
            <p:spPr>
              <a:xfrm>
                <a:off x="4760249" y="1896763"/>
                <a:ext cx="29974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26−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hlinkClick r:id="rId7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249" y="1896763"/>
                <a:ext cx="2997487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033" r="-1829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1357835" y="2714737"/>
            <a:ext cx="2201693" cy="745041"/>
            <a:chOff x="1357835" y="2714737"/>
            <a:chExt cx="2201693" cy="745041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357835" y="2714737"/>
                  <a:ext cx="220169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sr-Cyrl-RS" sz="2000" dirty="0" smtClean="0"/>
                    <a:t>Услов: </a:t>
                  </a:r>
                  <a14:m>
                    <m:oMath xmlns:m="http://schemas.openxmlformats.org/officeDocument/2006/math"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26−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7835" y="2714737"/>
                  <a:ext cx="2201693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7202" t="-25490" r="-3047" b="-490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Rectangle 16"/>
                <p:cNvSpPr/>
                <p:nvPr/>
              </p:nvSpPr>
              <p:spPr>
                <a:xfrm>
                  <a:off x="2011052" y="3059668"/>
                  <a:ext cx="11374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&lt;26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1052" y="3059668"/>
                  <a:ext cx="1137426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/>
          <p:cNvGrpSpPr/>
          <p:nvPr/>
        </p:nvGrpSpPr>
        <p:grpSpPr>
          <a:xfrm>
            <a:off x="5010206" y="3000614"/>
            <a:ext cx="3178598" cy="2945116"/>
            <a:chOff x="5010206" y="3000614"/>
            <a:chExt cx="3178598" cy="2945116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036246" y="3000614"/>
                  <a:ext cx="278537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26−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6246" y="3000614"/>
                  <a:ext cx="2785378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626" r="-1969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5022773" y="3408265"/>
                  <a:ext cx="2845715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26−</m:t>
                            </m:r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2773" y="3408265"/>
                  <a:ext cx="2845715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784" r="-642" b="-33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010206" y="3815916"/>
                  <a:ext cx="287194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26−</m:t>
                            </m:r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25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0206" y="3815916"/>
                  <a:ext cx="2871940" cy="33855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760" r="-1911" b="-32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5711688" y="4192796"/>
                  <a:ext cx="1576522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26−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1688" y="4192796"/>
                  <a:ext cx="1576522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3475" r="-3475" b="-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096000" y="5607176"/>
                  <a:ext cx="1501052" cy="33855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∈(−∞,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2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0" y="5607176"/>
                  <a:ext cx="1501052" cy="3385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033" r="-6098" b="-3454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5999550" y="4564200"/>
                  <a:ext cx="2189254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&gt;−1/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(−1)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9550" y="4564200"/>
                  <a:ext cx="2189254" cy="338554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79" r="-4178" b="-3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48104" y="4888989"/>
                <a:ext cx="1029218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2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104" y="4888989"/>
                <a:ext cx="1029218" cy="43088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6357360" y="5256533"/>
                <a:ext cx="74712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360" y="5256533"/>
                <a:ext cx="747128" cy="338554"/>
              </a:xfrm>
              <a:prstGeom prst="rect">
                <a:avLst/>
              </a:prstGeom>
              <a:blipFill rotWithShape="0">
                <a:blip r:embed="rId18"/>
                <a:stretch>
                  <a:fillRect l="-4918" r="-8197"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30" name="Rectangle 29">
              <a:hlinkClick r:id="rId19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1" name="Rectangle 30">
              <a:hlinkClick r:id="rId20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2" name="Rectangle 31">
              <a:hlinkClick r:id="rId21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3" name="Rectangle 32">
              <a:hlinkClick r:id="rId22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4" name="Rectangle 33">
              <a:hlinkClick r:id="rId23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5" name="Rectangle 34">
              <a:hlinkClick r:id="rId24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6" name="Rectangle 35">
              <a:hlinkClick r:id="rId19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93200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>
                <a:hlinkClick r:id="rId7" action="ppaction://hlinksldjump"/>
              </p:cNvPr>
              <p:cNvSpPr txBox="1"/>
              <p:nvPr/>
            </p:nvSpPr>
            <p:spPr>
              <a:xfrm>
                <a:off x="4251518" y="1947444"/>
                <a:ext cx="3770135" cy="571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hlinkClick r:id="rId7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518" y="1947444"/>
                <a:ext cx="3770135" cy="571375"/>
              </a:xfrm>
              <a:prstGeom prst="rect">
                <a:avLst/>
              </a:prstGeom>
              <a:blipFill rotWithShape="0">
                <a:blip r:embed="rId8"/>
                <a:stretch>
                  <a:fillRect l="-1616" r="-145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16" name="Rectangle 15">
              <a:hlinkClick r:id="rId9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7" name="Rectangle 16">
              <a:hlinkClick r:id="rId10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8" name="Rectangle 17">
              <a:hlinkClick r:id="rId11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2" name="Rectangle 21">
              <a:hlinkClick r:id="rId12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3" name="Rectangle 22">
              <a:hlinkClick r:id="rId13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4" name="Rectangle 23">
              <a:hlinkClick r:id="rId14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5" name="Rectangle 24">
              <a:hlinkClick r:id="rId9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06483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>
                <a:hlinkClick r:id="rId7" action="ppaction://hlinksldjump"/>
              </p:cNvPr>
              <p:cNvSpPr txBox="1"/>
              <p:nvPr/>
            </p:nvSpPr>
            <p:spPr>
              <a:xfrm>
                <a:off x="4251518" y="1947444"/>
                <a:ext cx="3847079" cy="5910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box>
                            <m:box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box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hlinkClick r:id="rId7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518" y="1947444"/>
                <a:ext cx="3847079" cy="591059"/>
              </a:xfrm>
              <a:prstGeom prst="rect">
                <a:avLst/>
              </a:prstGeom>
              <a:blipFill rotWithShape="0">
                <a:blip r:embed="rId8"/>
                <a:stretch>
                  <a:fillRect l="-475" r="-475" b="-7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Box 16"/>
              <p:cNvSpPr txBox="1"/>
              <p:nvPr/>
            </p:nvSpPr>
            <p:spPr>
              <a:xfrm>
                <a:off x="574527" y="3003131"/>
                <a:ext cx="22299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r-Cyrl-RS" dirty="0" smtClean="0"/>
                  <a:t>Услов: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+3&gt;0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27" y="3003131"/>
                <a:ext cx="2229969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6284" t="-28889" r="-54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996819" y="3300420"/>
                <a:ext cx="21206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−3)&gt;0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819" y="3300420"/>
                <a:ext cx="2120645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1049412" y="3682763"/>
                <a:ext cx="22672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∈(−∞,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∪(3,+∞)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412" y="3682763"/>
                <a:ext cx="2267224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075" t="-2174" r="-3226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33" name="Rectangle 32">
              <a:hlinkClick r:id="rId12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4" name="Rectangle 33">
              <a:hlinkClick r:id="rId13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5" name="Rectangle 34">
              <a:hlinkClick r:id="rId14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6" name="Rectangle 35">
              <a:hlinkClick r:id="rId15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7" name="Rectangle 36">
              <a:hlinkClick r:id="rId16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8" name="Rectangle 37">
              <a:hlinkClick r:id="rId17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9" name="Rectangle 38">
              <a:hlinkClick r:id="rId12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423905" y="2545841"/>
            <a:ext cx="3502304" cy="3347934"/>
            <a:chOff x="3907091" y="2687596"/>
            <a:chExt cx="3502304" cy="3347934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951494" y="2687596"/>
                  <a:ext cx="3413499" cy="50770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−4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≥−3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box>
                          <m:boxPr>
                            <m:ctrlPr>
                              <a:rPr lang="en-US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0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1494" y="2687596"/>
                  <a:ext cx="3413499" cy="507703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1429" b="-72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5200689" y="5319564"/>
                  <a:ext cx="1308756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∈[−1,</m:t>
                        </m:r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100" b="0" i="0" smtClea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0689" y="5319564"/>
                  <a:ext cx="1308756" cy="32316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930" r="-5116" b="-358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3907091" y="3177294"/>
                  <a:ext cx="3502304" cy="5530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−4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sSup>
                          <m:sSupPr>
                            <m:ctrlPr>
                              <a:rPr lang="en-US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box>
                                  <m:box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7091" y="3177294"/>
                  <a:ext cx="3502304" cy="5530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952323" y="3730331"/>
                  <a:ext cx="3049617" cy="4763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−4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2323" y="3730331"/>
                  <a:ext cx="3049617" cy="47634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2400" r="-1800" b="-1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4675259" y="4194402"/>
                  <a:ext cx="184723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+3≤8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259" y="4194402"/>
                  <a:ext cx="1847237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650" t="-4000" r="-2640" b="-1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4697460" y="4587823"/>
                  <a:ext cx="184723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7460" y="4587823"/>
                  <a:ext cx="1847237" cy="307777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1320" t="-1961" r="-2970" b="-117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Rectangle 39"/>
                <p:cNvSpPr/>
                <p:nvPr/>
              </p:nvSpPr>
              <p:spPr>
                <a:xfrm>
                  <a:off x="4312549" y="4834430"/>
                  <a:ext cx="232916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−5)(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+1)≤0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2549" y="4834430"/>
                  <a:ext cx="2329164" cy="400110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697459" y="5727753"/>
                  <a:ext cx="2129955" cy="30777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∈[−1,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∪(3,5]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7459" y="5727753"/>
                  <a:ext cx="2129955" cy="307777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t="-1961" r="-2000" b="-3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374937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15" name="Rectangle 14">
              <a:hlinkClick r:id="rId7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6" name="Rectangle 15">
              <a:hlinkClick r:id="rId8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7" name="Rectangle 16">
              <a:hlinkClick r:id="rId9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8" name="Rectangle 17">
              <a:hlinkClick r:id="rId10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2" name="Rectangle 21">
              <a:hlinkClick r:id="rId11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3" name="Rectangle 22">
              <a:hlinkClick r:id="rId12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4" name="Rectangle 23">
              <a:hlinkClick r:id="rId7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TextBox 32">
                <a:hlinkClick r:id="rId13" action="ppaction://hlinksldjump"/>
              </p:cNvPr>
              <p:cNvSpPr txBox="1"/>
              <p:nvPr/>
            </p:nvSpPr>
            <p:spPr>
              <a:xfrm>
                <a:off x="3598327" y="1944558"/>
                <a:ext cx="4847288" cy="577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(2−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)−8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box>
                            <m:box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box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hlinkClick r:id="rId13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327" y="1944558"/>
                <a:ext cx="4847288" cy="577146"/>
              </a:xfrm>
              <a:prstGeom prst="rect">
                <a:avLst/>
              </a:prstGeom>
              <a:blipFill rotWithShape="0">
                <a:blip r:embed="rId14"/>
                <a:stretch>
                  <a:fillRect l="-1006" r="-125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3456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24" name="Rectangle 23">
              <a:hlinkClick r:id="rId7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5" name="Rectangle 24">
              <a:hlinkClick r:id="rId8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6" name="Rectangle 25">
              <a:hlinkClick r:id="rId9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7" name="Rectangle 26">
              <a:hlinkClick r:id="rId10" action="ppaction://hlinksldjump"/>
            </p:cNvPr>
            <p:cNvSpPr/>
            <p:nvPr/>
          </p:nvSpPr>
          <p:spPr>
            <a:xfrm>
              <a:off x="330673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8" name="Rectangle 27">
              <a:hlinkClick r:id="rId11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9" name="Rectangle 28">
              <a:hlinkClick r:id="rId12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0" name="Rectangle 29">
              <a:hlinkClick r:id="rId7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TextBox 30">
                <a:hlinkClick r:id="rId13" action="ppaction://hlinksldjump"/>
              </p:cNvPr>
              <p:cNvSpPr txBox="1"/>
              <p:nvPr/>
            </p:nvSpPr>
            <p:spPr>
              <a:xfrm>
                <a:off x="3598327" y="1944558"/>
                <a:ext cx="4847288" cy="577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(2−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)−8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box>
                            <m:box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box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TextBox 30">
                <a:hlinkClick r:id="rId13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327" y="1944558"/>
                <a:ext cx="4847288" cy="577146"/>
              </a:xfrm>
              <a:prstGeom prst="rect">
                <a:avLst/>
              </a:prstGeom>
              <a:blipFill rotWithShape="0">
                <a:blip r:embed="rId14"/>
                <a:stretch>
                  <a:fillRect l="-1006" r="-125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Box 33"/>
              <p:cNvSpPr txBox="1"/>
              <p:nvPr/>
            </p:nvSpPr>
            <p:spPr>
              <a:xfrm>
                <a:off x="997216" y="2687002"/>
                <a:ext cx="16355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r-Cyrl-RS" dirty="0" smtClean="0"/>
                  <a:t>Услов: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216" y="2687002"/>
                <a:ext cx="1635512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8955" t="-28889" r="-410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6414142" y="4145779"/>
                <a:ext cx="17756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−5≥0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142" y="4145779"/>
                <a:ext cx="1775614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2405" t="-1961" r="-3093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1953184" y="2973244"/>
                <a:ext cx="7975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184" y="2973244"/>
                <a:ext cx="797590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5059015" y="2760089"/>
                <a:ext cx="4043992" cy="4134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(2−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)−8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box>
                            <m:box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</m:e>
                          </m:box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≥5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015" y="2760089"/>
                <a:ext cx="4043992" cy="413447"/>
              </a:xfrm>
              <a:prstGeom prst="rect">
                <a:avLst/>
              </a:prstGeom>
              <a:blipFill rotWithShape="0">
                <a:blip r:embed="rId18"/>
                <a:stretch>
                  <a:fillRect b="-1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Rectangle 39"/>
              <p:cNvSpPr/>
              <p:nvPr/>
            </p:nvSpPr>
            <p:spPr>
              <a:xfrm>
                <a:off x="4968863" y="3189896"/>
                <a:ext cx="4324645" cy="451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−8</m:t>
                          </m:r>
                          <m:r>
                            <m:rPr>
                              <m:brk m:alnAt="63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box>
                            <m:box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den>
                              </m:f>
                            </m:e>
                          </m:box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box>
                            <m:box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r>
                                <m:rPr>
                                  <m:brk m:alnAt="6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box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≥5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863" y="3189896"/>
                <a:ext cx="4324645" cy="451534"/>
              </a:xfrm>
              <a:prstGeom prst="rect">
                <a:avLst/>
              </a:prstGeom>
              <a:blipFill rotWithShape="0">
                <a:blip r:embed="rId19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Rectangle 40"/>
              <p:cNvSpPr/>
              <p:nvPr/>
            </p:nvSpPr>
            <p:spPr>
              <a:xfrm>
                <a:off x="5022531" y="3654441"/>
                <a:ext cx="4270977" cy="4042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box>
                            <m:box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r>
                                <m:rPr>
                                  <m:brk m:alnAt="6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box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531" y="3654441"/>
                <a:ext cx="4270977" cy="404213"/>
              </a:xfrm>
              <a:prstGeom prst="rect">
                <a:avLst/>
              </a:prstGeom>
              <a:blipFill rotWithShape="0">
                <a:blip r:embed="rId20"/>
                <a:stretch>
                  <a:fillRect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ectangle 5"/>
              <p:cNvSpPr/>
              <p:nvPr/>
            </p:nvSpPr>
            <p:spPr>
              <a:xfrm>
                <a:off x="980517" y="3568343"/>
                <a:ext cx="25417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r-Cyrl-RS" dirty="0"/>
                  <a:t>С</a:t>
                </a:r>
                <a:r>
                  <a:rPr lang="sr-Cyrl-RS" dirty="0" smtClean="0"/>
                  <a:t>мена: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517" y="3568343"/>
                <a:ext cx="2541786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2158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6266441" y="4508259"/>
                <a:ext cx="207101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−1)(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+5)≥0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441" y="4508259"/>
                <a:ext cx="2071016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4118" t="-4000" r="-2059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" name="TextBox 42"/>
              <p:cNvSpPr txBox="1"/>
              <p:nvPr/>
            </p:nvSpPr>
            <p:spPr>
              <a:xfrm>
                <a:off x="5804860" y="4925483"/>
                <a:ext cx="2674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−∞,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∪[1,+∞)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860" y="4925483"/>
                <a:ext cx="2674771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683" t="-2000" r="-2278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4" name="Rectangle 43"/>
              <p:cNvSpPr/>
              <p:nvPr/>
            </p:nvSpPr>
            <p:spPr>
              <a:xfrm>
                <a:off x="4655859" y="5427332"/>
                <a:ext cx="20023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859" y="5427332"/>
                <a:ext cx="2002343" cy="369332"/>
              </a:xfrm>
              <a:prstGeom prst="rect">
                <a:avLst/>
              </a:prstGeom>
              <a:blipFill rotWithShape="0">
                <a:blip r:embed="rId2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5" name="Rectangle 44"/>
              <p:cNvSpPr/>
              <p:nvPr/>
            </p:nvSpPr>
            <p:spPr>
              <a:xfrm>
                <a:off x="8119242" y="5427332"/>
                <a:ext cx="18292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242" y="5427332"/>
                <a:ext cx="1829219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ight Arrow 46">
            <a:hlinkClick r:id="rId26" action="ppaction://hlinksldjump"/>
          </p:cNvPr>
          <p:cNvSpPr/>
          <p:nvPr/>
        </p:nvSpPr>
        <p:spPr>
          <a:xfrm>
            <a:off x="10746892" y="5264037"/>
            <a:ext cx="662609" cy="532627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795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24" name="Rectangle 23">
              <a:hlinkClick r:id="rId7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5" name="Rectangle 24">
              <a:hlinkClick r:id="rId8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6" name="Rectangle 25">
              <a:hlinkClick r:id="rId9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7" name="Rectangle 26">
              <a:hlinkClick r:id="rId10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8" name="Rectangle 27">
              <a:hlinkClick r:id="rId11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9" name="Rectangle 28">
              <a:hlinkClick r:id="rId12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30" name="Rectangle 29">
              <a:hlinkClick r:id="rId7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Box 33"/>
              <p:cNvSpPr txBox="1"/>
              <p:nvPr/>
            </p:nvSpPr>
            <p:spPr>
              <a:xfrm>
                <a:off x="814085" y="2621589"/>
                <a:ext cx="16355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r-Cyrl-RS" dirty="0" smtClean="0"/>
                  <a:t>Услов: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85" y="2621589"/>
                <a:ext cx="1635512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8955" t="-28889" r="-4104" b="-5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1770053" y="2907831"/>
                <a:ext cx="7975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0053" y="2907831"/>
                <a:ext cx="79759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4" name="Rectangle 43"/>
              <p:cNvSpPr/>
              <p:nvPr/>
            </p:nvSpPr>
            <p:spPr>
              <a:xfrm>
                <a:off x="3800698" y="2506173"/>
                <a:ext cx="22041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698" y="2506173"/>
                <a:ext cx="2204130" cy="400110"/>
              </a:xfrm>
              <a:prstGeom prst="rect">
                <a:avLst/>
              </a:prstGeom>
              <a:blipFill rotWithShape="0"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5" name="Rectangle 44"/>
              <p:cNvSpPr/>
              <p:nvPr/>
            </p:nvSpPr>
            <p:spPr>
              <a:xfrm>
                <a:off x="8092737" y="2506173"/>
                <a:ext cx="18292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737" y="2506173"/>
                <a:ext cx="1829219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Arrow 1">
            <a:hlinkClick r:id="rId17" action="ppaction://hlinksldjump"/>
          </p:cNvPr>
          <p:cNvSpPr/>
          <p:nvPr/>
        </p:nvSpPr>
        <p:spPr>
          <a:xfrm rot="10800000">
            <a:off x="10746892" y="5264037"/>
            <a:ext cx="662609" cy="532627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3892146" y="2932594"/>
            <a:ext cx="2689775" cy="3034608"/>
            <a:chOff x="5101654" y="3000879"/>
            <a:chExt cx="2689775" cy="3034608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5101654" y="3000879"/>
                  <a:ext cx="268977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−5 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dirty="0" smtClean="0"/>
                    <a:t>2</a:t>
                  </a:r>
                  <a:endParaRPr lang="en-US" sz="2000" dirty="0"/>
                </a:p>
              </p:txBody>
            </p:sp>
          </mc:Choice>
          <mc:Fallback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54" y="3000879"/>
                  <a:ext cx="2689775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4299" t="-25490" r="-4751" b="-490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5101654" y="3403836"/>
                  <a:ext cx="2568973" cy="3113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54" y="3403836"/>
                  <a:ext cx="2568973" cy="31130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2844" r="-711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5101654" y="3829283"/>
                  <a:ext cx="2444515" cy="3608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box>
                          <m:box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54" y="3829283"/>
                  <a:ext cx="2444515" cy="360804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993" r="-1247" b="-203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5811078" y="4268138"/>
                  <a:ext cx="1145121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32</m:t>
                            </m:r>
                          </m:den>
                        </m:f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1078" y="4268138"/>
                  <a:ext cx="1145121" cy="5203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519093" y="5598636"/>
                  <a:ext cx="1027076" cy="4368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∈[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63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</m:oMath>
                  </a14:m>
                  <a:r>
                    <a:rPr lang="en-US" sz="2000" dirty="0" smtClean="0"/>
                    <a:t>,2)</a:t>
                  </a:r>
                  <a:endParaRPr lang="en-US" sz="2000" dirty="0"/>
                </a:p>
              </p:txBody>
            </p:sp>
          </mc:Choice>
          <mc:Fallback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9093" y="5598636"/>
                  <a:ext cx="1027076" cy="436851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6548" t="-2778" r="-14286" b="-208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5358519" y="4881394"/>
                  <a:ext cx="2312108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32</m:t>
                            </m:r>
                          </m:den>
                        </m:f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∙(−1)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8519" y="4881394"/>
                  <a:ext cx="2312108" cy="520399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7" name="TextBox 46"/>
              <p:cNvSpPr txBox="1"/>
              <p:nvPr/>
            </p:nvSpPr>
            <p:spPr>
              <a:xfrm>
                <a:off x="4304096" y="5474335"/>
                <a:ext cx="7411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096" y="5474335"/>
                <a:ext cx="741165" cy="52039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8092737" y="2898588"/>
                <a:ext cx="22653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737" y="2898588"/>
                <a:ext cx="2265300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8576057" y="3335551"/>
                <a:ext cx="12015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6057" y="3335551"/>
                <a:ext cx="1201547" cy="369332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8822264" y="3687407"/>
                <a:ext cx="13746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264" y="3687407"/>
                <a:ext cx="1374672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8832179" y="4121802"/>
                <a:ext cx="9707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179" y="4121802"/>
                <a:ext cx="970714" cy="369332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8894896" y="4476226"/>
                <a:ext cx="7975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4896" y="4476226"/>
                <a:ext cx="797590" cy="369332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8299171" y="4784214"/>
                <a:ext cx="14163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∈(−∞,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9171" y="4784214"/>
                <a:ext cx="1416350" cy="369332"/>
              </a:xfrm>
              <a:prstGeom prst="rect">
                <a:avLst/>
              </a:prstGeom>
              <a:blipFill rotWithShape="0">
                <a:blip r:embed="rId3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13"/>
              <p:cNvSpPr/>
              <p:nvPr/>
            </p:nvSpPr>
            <p:spPr>
              <a:xfrm>
                <a:off x="7478546" y="5298303"/>
                <a:ext cx="2355197" cy="630237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∈(−∞,</m:t>
                      </m:r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63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000" dirty="0">
                          <a:solidFill>
                            <a:srgbClr val="000000"/>
                          </a:solidFill>
                        </a:rPr>
                        <m:t>,2)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8546" y="5298303"/>
                <a:ext cx="2355197" cy="630237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9147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86" y="0"/>
            <a:ext cx="2499578" cy="170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839" y="6903"/>
            <a:ext cx="2609849" cy="1699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TextBox 18">
                <a:hlinkClick r:id="rId5" action="ppaction://hlinksldjump"/>
              </p:cNvPr>
              <p:cNvSpPr txBox="1"/>
              <p:nvPr/>
            </p:nvSpPr>
            <p:spPr>
              <a:xfrm>
                <a:off x="5524529" y="2032891"/>
                <a:ext cx="11429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RS" sz="2400" b="0" i="1" smtClean="0">
                          <a:latin typeface="Cambria Math" panose="02040503050406030204" pitchFamily="18" charset="0"/>
                        </a:rPr>
                        <m:t>Домаћи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hlinkClick r:id="rId5" action="ppaction://hlinksldjump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529" y="2032891"/>
                <a:ext cx="1142942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8511" r="-9043" b="-29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597" y="375257"/>
                <a:ext cx="2038315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3593" t="-4444" r="-20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747" y="375256"/>
                <a:ext cx="2467920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2963" t="-4444" r="-1975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1337560" y="6334780"/>
            <a:ext cx="9959918" cy="536231"/>
            <a:chOff x="1337560" y="6334780"/>
            <a:chExt cx="9959918" cy="536231"/>
          </a:xfrm>
        </p:grpSpPr>
        <p:sp>
          <p:nvSpPr>
            <p:cNvPr id="15" name="Rectangle 14">
              <a:hlinkClick r:id="rId9" action="ppaction://hlinksldjump"/>
            </p:cNvPr>
            <p:cNvSpPr/>
            <p:nvPr/>
          </p:nvSpPr>
          <p:spPr>
            <a:xfrm>
              <a:off x="1774998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6" name="Rectangle 15">
              <a:hlinkClick r:id="rId10" action="ppaction://hlinksldjump"/>
            </p:cNvPr>
            <p:cNvSpPr/>
            <p:nvPr/>
          </p:nvSpPr>
          <p:spPr>
            <a:xfrm flipH="1">
              <a:off x="2351979" y="6347791"/>
              <a:ext cx="460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7" name="Rectangle 16">
              <a:hlinkClick r:id="rId11" action="ppaction://hlinksldjump"/>
            </p:cNvPr>
            <p:cNvSpPr/>
            <p:nvPr/>
          </p:nvSpPr>
          <p:spPr>
            <a:xfrm>
              <a:off x="2812779" y="6347791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18" name="Rectangle 17">
              <a:hlinkClick r:id="rId12" action="ppaction://hlinksldjump"/>
            </p:cNvPr>
            <p:cNvSpPr/>
            <p:nvPr/>
          </p:nvSpPr>
          <p:spPr>
            <a:xfrm>
              <a:off x="3295059" y="6334780"/>
              <a:ext cx="50563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5.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2" name="Rectangle 21">
              <a:hlinkClick r:id="rId13" action="ppaction://hlinksldjump"/>
            </p:cNvPr>
            <p:cNvSpPr/>
            <p:nvPr/>
          </p:nvSpPr>
          <p:spPr>
            <a:xfrm>
              <a:off x="3800698" y="6347791"/>
              <a:ext cx="558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6.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3" name="Rectangle 22">
              <a:hlinkClick r:id="rId14" action="ppaction://hlinksldjump"/>
            </p:cNvPr>
            <p:cNvSpPr/>
            <p:nvPr/>
          </p:nvSpPr>
          <p:spPr>
            <a:xfrm>
              <a:off x="9515061" y="6334780"/>
              <a:ext cx="17824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r-Cyrl-R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домаћи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24" name="Rectangle 23">
              <a:hlinkClick r:id="rId9" action="ppaction://hlinksldjump"/>
            </p:cNvPr>
            <p:cNvSpPr/>
            <p:nvPr/>
          </p:nvSpPr>
          <p:spPr>
            <a:xfrm>
              <a:off x="1337560" y="6347791"/>
              <a:ext cx="5321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1.</a:t>
              </a:r>
              <a:endPara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542379" y="3077769"/>
                <a:ext cx="1945533" cy="4327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1.   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box>
                        <m:box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den>
                          </m:f>
                        </m:e>
                      </m:box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2379" y="3077769"/>
                <a:ext cx="1945533" cy="43274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2579845" y="3953092"/>
                <a:ext cx="4585743" cy="5903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 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box>
                            <m:box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box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−1)≥1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845" y="3953092"/>
                <a:ext cx="4585743" cy="59035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8356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153</TotalTime>
  <Words>170</Words>
  <Application>Microsoft Office PowerPoint</Application>
  <PresentationFormat>Custom</PresentationFormat>
  <Paragraphs>207</Paragraphs>
  <Slides>13</Slides>
  <Notes>12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Retrospect</vt:lpstr>
      <vt:lpstr>Логаритамске  неједначине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Логаритамске  неједначине</dc:title>
  <dc:creator>Petar Radosavljevic</dc:creator>
  <cp:lastModifiedBy>Živadin Micić</cp:lastModifiedBy>
  <cp:revision>19</cp:revision>
  <dcterms:created xsi:type="dcterms:W3CDTF">2018-03-21T19:11:19Z</dcterms:created>
  <dcterms:modified xsi:type="dcterms:W3CDTF">2018-04-18T21:49:02Z</dcterms:modified>
</cp:coreProperties>
</file>