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5" r:id="rId5"/>
    <p:sldId id="260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119"/>
    <a:srgbClr val="C8D525"/>
    <a:srgbClr val="E9E911"/>
    <a:srgbClr val="AAB446"/>
    <a:srgbClr val="52A88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5" autoAdjust="0"/>
    <p:restoredTop sz="94654" autoAdjust="0"/>
  </p:normalViewPr>
  <p:slideViewPr>
    <p:cSldViewPr>
      <p:cViewPr varScale="1">
        <p:scale>
          <a:sx n="74" d="100"/>
          <a:sy n="74" d="100"/>
        </p:scale>
        <p:origin x="-317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B7BD00E-0F68-446F-848B-3AD4E7F91220}" type="datetimeFigureOut">
              <a:rPr lang="en-US" smtClean="0"/>
              <a:pPr/>
              <a:t>30-Nov-17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1.xml"/><Relationship Id="rId3" Type="http://schemas.openxmlformats.org/officeDocument/2006/relationships/slide" Target="slide6.xml"/><Relationship Id="rId7" Type="http://schemas.openxmlformats.org/officeDocument/2006/relationships/slide" Target="slide8.xml"/><Relationship Id="rId12" Type="http://schemas.openxmlformats.org/officeDocument/2006/relationships/slide" Target="slide10.xml"/><Relationship Id="rId17" Type="http://schemas.openxmlformats.org/officeDocument/2006/relationships/slide" Target="slide16.xml"/><Relationship Id="rId2" Type="http://schemas.openxmlformats.org/officeDocument/2006/relationships/image" Target="../media/image2.png"/><Relationship Id="rId16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5.xml"/><Relationship Id="rId5" Type="http://schemas.openxmlformats.org/officeDocument/2006/relationships/slide" Target="slide13.xml"/><Relationship Id="rId15" Type="http://schemas.openxmlformats.org/officeDocument/2006/relationships/slide" Target="slide14.xml"/><Relationship Id="rId10" Type="http://schemas.openxmlformats.org/officeDocument/2006/relationships/slide" Target="slide4.xml"/><Relationship Id="rId4" Type="http://schemas.openxmlformats.org/officeDocument/2006/relationships/slide" Target="slide17.xml"/><Relationship Id="rId9" Type="http://schemas.openxmlformats.org/officeDocument/2006/relationships/slide" Target="slide3.xml"/><Relationship Id="rId1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7.png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9.png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3.png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5.png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за квиз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0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A5</a:t>
            </a:r>
            <a:endParaRPr lang="en-US" dirty="0"/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6858016" y="5143512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A16</a:t>
            </a:r>
            <a:endParaRPr lang="en-US" dirty="0"/>
          </a:p>
        </p:txBody>
      </p:sp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6858016" y="342900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A12</a:t>
            </a:r>
            <a:endParaRPr lang="en-US" dirty="0"/>
          </a:p>
        </p:txBody>
      </p:sp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2285984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A6</a:t>
            </a:r>
            <a:endParaRPr lang="en-US" dirty="0"/>
          </a:p>
        </p:txBody>
      </p:sp>
      <p:sp>
        <p:nvSpPr>
          <p:cNvPr id="10" name="Rectangle 9">
            <a:hlinkClick r:id="rId7" action="ppaction://hlinksldjump"/>
          </p:cNvPr>
          <p:cNvSpPr/>
          <p:nvPr/>
        </p:nvSpPr>
        <p:spPr>
          <a:xfrm>
            <a:off x="4572000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A7</a:t>
            </a:r>
            <a:endParaRPr lang="en-US" dirty="0"/>
          </a:p>
        </p:txBody>
      </p:sp>
      <p:sp>
        <p:nvSpPr>
          <p:cNvPr id="11" name="Rectangle 10">
            <a:hlinkClick r:id="rId8" action="ppaction://hlinksldjump"/>
          </p:cNvPr>
          <p:cNvSpPr/>
          <p:nvPr/>
        </p:nvSpPr>
        <p:spPr>
          <a:xfrm>
            <a:off x="6858016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A8</a:t>
            </a:r>
            <a:endParaRPr lang="en-US" dirty="0"/>
          </a:p>
        </p:txBody>
      </p:sp>
      <p:sp>
        <p:nvSpPr>
          <p:cNvPr id="12" name="Rectangle 11">
            <a:hlinkClick r:id="rId9" action="ppaction://hlinksldjump"/>
          </p:cNvPr>
          <p:cNvSpPr/>
          <p:nvPr/>
        </p:nvSpPr>
        <p:spPr>
          <a:xfrm>
            <a:off x="2285984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A2</a:t>
            </a:r>
            <a:endParaRPr lang="en-US" dirty="0"/>
          </a:p>
        </p:txBody>
      </p:sp>
      <p:sp>
        <p:nvSpPr>
          <p:cNvPr id="13" name="Rectangle 12">
            <a:hlinkClick r:id="rId10" action="ppaction://hlinksldjump"/>
          </p:cNvPr>
          <p:cNvSpPr/>
          <p:nvPr/>
        </p:nvSpPr>
        <p:spPr>
          <a:xfrm>
            <a:off x="4572000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A3</a:t>
            </a:r>
            <a:endParaRPr lang="en-US" dirty="0"/>
          </a:p>
        </p:txBody>
      </p: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6858016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A4</a:t>
            </a:r>
            <a:endParaRPr lang="en-US" dirty="0"/>
          </a:p>
        </p:txBody>
      </p:sp>
      <p:sp>
        <p:nvSpPr>
          <p:cNvPr id="15" name="Rectangle 14">
            <a:hlinkClick r:id="" action="ppaction://hlinkshowjump?jump=nextslide"/>
          </p:cNvPr>
          <p:cNvSpPr/>
          <p:nvPr/>
        </p:nvSpPr>
        <p:spPr>
          <a:xfrm>
            <a:off x="0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</a:t>
            </a:r>
            <a:endParaRPr lang="en-US" dirty="0"/>
          </a:p>
        </p:txBody>
      </p:sp>
      <p:sp>
        <p:nvSpPr>
          <p:cNvPr id="16" name="Rectangle 15">
            <a:hlinkClick r:id="rId12" action="ppaction://hlinksldjump"/>
          </p:cNvPr>
          <p:cNvSpPr/>
          <p:nvPr/>
        </p:nvSpPr>
        <p:spPr>
          <a:xfrm>
            <a:off x="0" y="3429000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A9</a:t>
            </a:r>
            <a:endParaRPr lang="en-US" dirty="0"/>
          </a:p>
        </p:txBody>
      </p:sp>
      <p:sp>
        <p:nvSpPr>
          <p:cNvPr id="17" name="Rectangle 16">
            <a:hlinkClick r:id="rId13" action="ppaction://hlinksldjump"/>
          </p:cNvPr>
          <p:cNvSpPr/>
          <p:nvPr/>
        </p:nvSpPr>
        <p:spPr>
          <a:xfrm>
            <a:off x="2285984" y="3429000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A10</a:t>
            </a:r>
            <a:endParaRPr lang="en-US" dirty="0"/>
          </a:p>
        </p:txBody>
      </p:sp>
      <p:sp>
        <p:nvSpPr>
          <p:cNvPr id="18" name="Rectangle 17">
            <a:hlinkClick r:id="rId14" action="ppaction://hlinksldjump"/>
          </p:cNvPr>
          <p:cNvSpPr/>
          <p:nvPr/>
        </p:nvSpPr>
        <p:spPr>
          <a:xfrm>
            <a:off x="4572000" y="3429000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A11</a:t>
            </a:r>
            <a:endParaRPr lang="en-US" dirty="0"/>
          </a:p>
        </p:txBody>
      </p:sp>
      <p:sp>
        <p:nvSpPr>
          <p:cNvPr id="19" name="Rectangle 18">
            <a:hlinkClick r:id="rId15" action="ppaction://hlinksldjump"/>
          </p:cNvPr>
          <p:cNvSpPr/>
          <p:nvPr/>
        </p:nvSpPr>
        <p:spPr>
          <a:xfrm>
            <a:off x="0" y="5143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A13</a:t>
            </a:r>
            <a:endParaRPr lang="en-US" dirty="0"/>
          </a:p>
        </p:txBody>
      </p:sp>
      <p:sp>
        <p:nvSpPr>
          <p:cNvPr id="20" name="Rectangle 19">
            <a:hlinkClick r:id="rId16" action="ppaction://hlinksldjump"/>
          </p:cNvPr>
          <p:cNvSpPr/>
          <p:nvPr/>
        </p:nvSpPr>
        <p:spPr>
          <a:xfrm>
            <a:off x="2285984" y="5143512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A14</a:t>
            </a:r>
            <a:endParaRPr lang="en-US" dirty="0"/>
          </a:p>
        </p:txBody>
      </p:sp>
      <p:sp>
        <p:nvSpPr>
          <p:cNvPr id="21" name="Rectangle 20">
            <a:hlinkClick r:id="rId17" action="ppaction://hlinksldjump"/>
          </p:cNvPr>
          <p:cNvSpPr/>
          <p:nvPr/>
        </p:nvSpPr>
        <p:spPr>
          <a:xfrm>
            <a:off x="4572000" y="5143512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A15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4429132"/>
            <a:ext cx="3246402" cy="8535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1.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7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715008" y="5286388"/>
            <a:ext cx="2143140" cy="8572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8" name="Equation" r:id="rId5" imgW="114120" imgH="215640" progId="Equation.3">
              <p:embed/>
            </p:oleObj>
          </a:graphicData>
        </a:graphic>
      </p:graphicFrame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857224" y="3929066"/>
            <a:ext cx="4000528" cy="200026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Растављено на чиниоце</a:t>
            </a:r>
            <a:endParaRPr lang="en-US" dirty="0"/>
          </a:p>
        </p:txBody>
      </p:sp>
      <p:pic>
        <p:nvPicPr>
          <p:cNvPr id="17" name="Picture 16" descr="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670" y="1714488"/>
            <a:ext cx="3215919" cy="138696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8" y="4786322"/>
            <a:ext cx="3284502" cy="762065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2.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478632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571472" y="4071942"/>
            <a:ext cx="4500594" cy="20717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/>
          </a:p>
        </p:txBody>
      </p:sp>
      <p:pic>
        <p:nvPicPr>
          <p:cNvPr id="10" name="Picture 9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2214554"/>
            <a:ext cx="2933954" cy="117358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643446"/>
            <a:ext cx="3360711" cy="792549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sr-Cyrl-RS" sz="2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478632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785786" y="3857628"/>
            <a:ext cx="4500594" cy="207170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/>
          </a:p>
        </p:txBody>
      </p:sp>
      <p:pic>
        <p:nvPicPr>
          <p:cNvPr id="12" name="Picture 11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1785926"/>
            <a:ext cx="2933954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3337849" cy="792549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4348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4.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Повратак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190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642910" y="3714752"/>
            <a:ext cx="4357718" cy="214314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Решење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" name="Picture 13" descr="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643050"/>
            <a:ext cx="2918713" cy="1120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4500570"/>
            <a:ext cx="3375953" cy="7544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5. 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482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Ново питање</a:t>
            </a: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642910" y="3643314"/>
            <a:ext cx="4214842" cy="22860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Одговор</a:t>
            </a:r>
            <a:endParaRPr lang="en-US" dirty="0"/>
          </a:p>
        </p:txBody>
      </p:sp>
      <p:pic>
        <p:nvPicPr>
          <p:cNvPr id="16" name="Picture 15" descr="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1714488"/>
            <a:ext cx="2690093" cy="99830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4929198"/>
            <a:ext cx="3246402" cy="7011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6.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1506" name="Equation" r:id="rId4" imgW="114120" imgH="215640" progId="Equation.3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POVRATAK</a:t>
            </a: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642910" y="3857628"/>
            <a:ext cx="4000528" cy="2286016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Фактори</a:t>
            </a:r>
            <a:endParaRPr lang="en-US" dirty="0"/>
          </a:p>
        </p:txBody>
      </p:sp>
      <p:pic>
        <p:nvPicPr>
          <p:cNvPr id="16" name="Picture 15" descr="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22" y="2071678"/>
            <a:ext cx="2918713" cy="101354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786322"/>
            <a:ext cx="3276884" cy="777307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4348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7.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Ново питање</a:t>
            </a:r>
            <a:endParaRPr lang="en-US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190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785786" y="4071942"/>
            <a:ext cx="3714776" cy="1928826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Чиниоци</a:t>
            </a:r>
            <a:endParaRPr lang="en-US" dirty="0"/>
          </a:p>
        </p:txBody>
      </p:sp>
      <p:pic>
        <p:nvPicPr>
          <p:cNvPr id="12" name="Picture 11" descr="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928802"/>
            <a:ext cx="265199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4714884"/>
            <a:ext cx="3261643" cy="7468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8.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2530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Ново питање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642910" y="4071942"/>
            <a:ext cx="3857652" cy="1928826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os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1857364"/>
            <a:ext cx="2690093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4714884"/>
            <a:ext cx="3406435" cy="8306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1472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9.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4578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Ново питање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571472" y="4071942"/>
            <a:ext cx="3786214" cy="192882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1714488"/>
            <a:ext cx="2918713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0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4786322"/>
            <a:ext cx="3345470" cy="8001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10.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5602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Питање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642910" y="4000504"/>
            <a:ext cx="3929090" cy="198597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9" name="Picture 18" descr="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12" y="1714488"/>
            <a:ext cx="2941575" cy="97544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0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4572008"/>
            <a:ext cx="3299746" cy="9068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11.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6626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00B050"/>
                </a:solidFill>
              </a:rPr>
              <a:t>Идемо даље!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642910" y="3929066"/>
            <a:ext cx="4000528" cy="2143140"/>
          </a:xfrm>
          <a:prstGeom prst="cloud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00B050"/>
                </a:solidFill>
              </a:rPr>
              <a:t>Одговор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9" name="Picture 18" descr="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1785926"/>
            <a:ext cx="265199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4786322"/>
            <a:ext cx="3391194" cy="8992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12.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7650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715008" y="5286388"/>
            <a:ext cx="2143140" cy="8572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Следеће...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571472" y="4000504"/>
            <a:ext cx="4357718" cy="214314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1714488"/>
            <a:ext cx="2819645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0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4714884"/>
            <a:ext cx="3299746" cy="8077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13.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8674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Наредно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785786" y="3786190"/>
            <a:ext cx="4071966" cy="2286016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Растављено на чиниоце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9" name="Picture 18" descr="1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1571612"/>
            <a:ext cx="2872989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4643446"/>
            <a:ext cx="3322608" cy="9373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14.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9698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715008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Следеће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642910" y="3929066"/>
            <a:ext cx="4143404" cy="214314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Растављено на чиниоце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36" y="1714488"/>
            <a:ext cx="2720576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4714884"/>
            <a:ext cx="3246402" cy="8306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15.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22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Следеће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428596" y="4214818"/>
            <a:ext cx="4286280" cy="171451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60" y="1714488"/>
            <a:ext cx="288061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0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4857760"/>
            <a:ext cx="3307367" cy="8001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16.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1746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Наредно...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1400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Cloud 21"/>
          <p:cNvSpPr/>
          <p:nvPr/>
        </p:nvSpPr>
        <p:spPr>
          <a:xfrm>
            <a:off x="500034" y="4286256"/>
            <a:ext cx="3929090" cy="178595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Факторизовани запис квадратног тринома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3" name="Picture 22" descr="1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08" y="1571612"/>
            <a:ext cx="300254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337</TotalTime>
  <Words>108</Words>
  <Application>Microsoft Office PowerPoint</Application>
  <PresentationFormat>On-screen Show (4:3)</PresentationFormat>
  <Paragraphs>66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Aspect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Živadin Micić</cp:lastModifiedBy>
  <cp:revision>37</cp:revision>
  <dcterms:created xsi:type="dcterms:W3CDTF">2016-01-15T09:43:53Z</dcterms:created>
  <dcterms:modified xsi:type="dcterms:W3CDTF">2017-11-30T19:33:10Z</dcterms:modified>
</cp:coreProperties>
</file>