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7" r:id="rId3"/>
    <p:sldId id="258" r:id="rId4"/>
    <p:sldId id="261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86" autoAdjust="0"/>
    <p:restoredTop sz="94654" autoAdjust="0"/>
  </p:normalViewPr>
  <p:slideViewPr>
    <p:cSldViewPr>
      <p:cViewPr varScale="1">
        <p:scale>
          <a:sx n="78" d="100"/>
          <a:sy n="78" d="100"/>
        </p:scale>
        <p:origin x="-31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3.w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3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.wmf"/><Relationship Id="rId4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7BD00E-0F68-446F-848B-3AD4E7F91220}" type="datetimeFigureOut">
              <a:rPr lang="en-US" smtClean="0"/>
              <a:pPr/>
              <a:t>19-Apr-16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F95A89-E3CB-47F3-ADC0-42B6D45839B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1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12" Type="http://schemas.openxmlformats.org/officeDocument/2006/relationships/slide" Target="slide10.xml"/><Relationship Id="rId17" Type="http://schemas.openxmlformats.org/officeDocument/2006/relationships/slide" Target="slide16.xml"/><Relationship Id="rId2" Type="http://schemas.openxmlformats.org/officeDocument/2006/relationships/image" Target="../media/image2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5.xml"/><Relationship Id="rId5" Type="http://schemas.openxmlformats.org/officeDocument/2006/relationships/slide" Target="slide13.xml"/><Relationship Id="rId15" Type="http://schemas.openxmlformats.org/officeDocument/2006/relationships/slide" Target="slide14.xml"/><Relationship Id="rId10" Type="http://schemas.openxmlformats.org/officeDocument/2006/relationships/slide" Target="slide4.xml"/><Relationship Id="rId4" Type="http://schemas.openxmlformats.org/officeDocument/2006/relationships/slide" Target="slide17.xml"/><Relationship Id="rId9" Type="http://schemas.openxmlformats.org/officeDocument/2006/relationships/slide" Target="slide3.xml"/><Relationship Id="rId1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714612" y="4786322"/>
            <a:ext cx="342902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0" y="1714488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A5</a:t>
            </a:r>
            <a:endParaRPr lang="en-US" dirty="0"/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6858016" y="5143512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A16</a:t>
            </a:r>
            <a:endParaRPr lang="en-US" dirty="0"/>
          </a:p>
        </p:txBody>
      </p:sp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6858016" y="3429000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A12</a:t>
            </a:r>
            <a:endParaRPr lang="en-US" dirty="0"/>
          </a:p>
        </p:txBody>
      </p:sp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2285984" y="1714488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A6</a:t>
            </a:r>
            <a:endParaRPr lang="en-US" dirty="0"/>
          </a:p>
        </p:txBody>
      </p:sp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4572000" y="1714488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A7</a:t>
            </a:r>
            <a:endParaRPr lang="en-US" dirty="0"/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6858016" y="1714488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A8</a:t>
            </a:r>
            <a:endParaRPr lang="en-US" dirty="0"/>
          </a:p>
        </p:txBody>
      </p:sp>
      <p:sp>
        <p:nvSpPr>
          <p:cNvPr id="12" name="Rectangle 11">
            <a:hlinkClick r:id="rId9" action="ppaction://hlinksldjump"/>
          </p:cNvPr>
          <p:cNvSpPr/>
          <p:nvPr/>
        </p:nvSpPr>
        <p:spPr>
          <a:xfrm>
            <a:off x="2285984" y="0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A2</a:t>
            </a:r>
            <a:endParaRPr lang="en-US" dirty="0"/>
          </a:p>
        </p:txBody>
      </p:sp>
      <p:sp>
        <p:nvSpPr>
          <p:cNvPr id="13" name="Rectangle 12">
            <a:hlinkClick r:id="rId10" action="ppaction://hlinksldjump"/>
          </p:cNvPr>
          <p:cNvSpPr/>
          <p:nvPr/>
        </p:nvSpPr>
        <p:spPr>
          <a:xfrm>
            <a:off x="4572000" y="0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A3</a:t>
            </a:r>
            <a:endParaRPr lang="en-US" dirty="0"/>
          </a:p>
        </p:txBody>
      </p: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6858016" y="0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A4</a:t>
            </a:r>
            <a:endParaRPr lang="en-US" dirty="0"/>
          </a:p>
        </p:txBody>
      </p:sp>
      <p:sp>
        <p:nvSpPr>
          <p:cNvPr id="15" name="Rectangle 14">
            <a:hlinkClick r:id="" action="ppaction://hlinkshowjump?jump=nextslide"/>
          </p:cNvPr>
          <p:cNvSpPr/>
          <p:nvPr/>
        </p:nvSpPr>
        <p:spPr>
          <a:xfrm>
            <a:off x="0" y="0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sp>
        <p:nvSpPr>
          <p:cNvPr id="16" name="Rectangle 15">
            <a:hlinkClick r:id="rId12" action="ppaction://hlinksldjump"/>
          </p:cNvPr>
          <p:cNvSpPr/>
          <p:nvPr/>
        </p:nvSpPr>
        <p:spPr>
          <a:xfrm>
            <a:off x="0" y="3429000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A9</a:t>
            </a:r>
            <a:endParaRPr lang="en-US" dirty="0"/>
          </a:p>
        </p:txBody>
      </p:sp>
      <p:sp>
        <p:nvSpPr>
          <p:cNvPr id="17" name="Rectangle 16">
            <a:hlinkClick r:id="rId13" action="ppaction://hlinksldjump"/>
          </p:cNvPr>
          <p:cNvSpPr/>
          <p:nvPr/>
        </p:nvSpPr>
        <p:spPr>
          <a:xfrm>
            <a:off x="2285984" y="3429000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A10</a:t>
            </a:r>
            <a:endParaRPr lang="en-US" dirty="0"/>
          </a:p>
        </p:txBody>
      </p:sp>
      <p:sp>
        <p:nvSpPr>
          <p:cNvPr id="18" name="Rectangle 17">
            <a:hlinkClick r:id="rId14" action="ppaction://hlinksldjump"/>
          </p:cNvPr>
          <p:cNvSpPr/>
          <p:nvPr/>
        </p:nvSpPr>
        <p:spPr>
          <a:xfrm>
            <a:off x="4572000" y="3429000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A11</a:t>
            </a:r>
            <a:endParaRPr lang="en-US" dirty="0"/>
          </a:p>
        </p:txBody>
      </p:sp>
      <p:sp>
        <p:nvSpPr>
          <p:cNvPr id="19" name="Rectangle 18">
            <a:hlinkClick r:id="rId15" action="ppaction://hlinksldjump"/>
          </p:cNvPr>
          <p:cNvSpPr/>
          <p:nvPr/>
        </p:nvSpPr>
        <p:spPr>
          <a:xfrm>
            <a:off x="0" y="5143488"/>
            <a:ext cx="228598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A13</a:t>
            </a:r>
            <a:endParaRPr lang="en-US" dirty="0"/>
          </a:p>
        </p:txBody>
      </p:sp>
      <p:sp>
        <p:nvSpPr>
          <p:cNvPr id="20" name="Rectangle 19">
            <a:hlinkClick r:id="rId16" action="ppaction://hlinksldjump"/>
          </p:cNvPr>
          <p:cNvSpPr/>
          <p:nvPr/>
        </p:nvSpPr>
        <p:spPr>
          <a:xfrm>
            <a:off x="2285984" y="5143512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A14</a:t>
            </a:r>
            <a:endParaRPr lang="en-US" dirty="0"/>
          </a:p>
        </p:txBody>
      </p:sp>
      <p:sp>
        <p:nvSpPr>
          <p:cNvPr id="21" name="Rectangle 20">
            <a:hlinkClick r:id="rId17" action="ppaction://hlinksldjump"/>
          </p:cNvPr>
          <p:cNvSpPr/>
          <p:nvPr/>
        </p:nvSpPr>
        <p:spPr>
          <a:xfrm>
            <a:off x="4572000" y="5143512"/>
            <a:ext cx="2285984" cy="1714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A15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857224" y="5286388"/>
          <a:ext cx="1000132" cy="531985"/>
        </p:xfrm>
        <a:graphic>
          <a:graphicData uri="http://schemas.openxmlformats.org/presentationml/2006/ole">
            <p:oleObj spid="_x0000_s1031" name="Equation" r:id="rId3" imgW="596880" imgH="31716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4282" y="642918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7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3" name="Right Arrow 12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8" name="Equation" r:id="rId5" imgW="114120" imgH="215640" progId="Equation.3">
              <p:embed/>
            </p:oleObj>
          </a:graphicData>
        </a:graphic>
      </p:graphicFrame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571472" y="5072074"/>
            <a:ext cx="1785950" cy="100013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495800" y="3270250"/>
          <a:ext cx="152400" cy="317500"/>
        </p:xfrm>
        <a:graphic>
          <a:graphicData uri="http://schemas.openxmlformats.org/presentationml/2006/ole">
            <p:oleObj spid="_x0000_s1029" name="Equation" r:id="rId6" imgW="152280" imgH="31716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830263" y="2500313"/>
          <a:ext cx="7199312" cy="1785937"/>
        </p:xfrm>
        <a:graphic>
          <a:graphicData uri="http://schemas.openxmlformats.org/presentationml/2006/ole">
            <p:oleObj spid="_x0000_s1030" name="Equation" r:id="rId7" imgW="3276360" imgH="81252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995363" y="5327650"/>
          <a:ext cx="722312" cy="447675"/>
        </p:xfrm>
        <a:graphic>
          <a:graphicData uri="http://schemas.openxmlformats.org/presentationml/2006/ole">
            <p:oleObj spid="_x0000_s17410" name="Equation" r:id="rId3" imgW="431640" imgH="266400" progId="Equation.3">
              <p:embed/>
            </p:oleObj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571472" y="5072074"/>
            <a:ext cx="1857388" cy="92869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642918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2.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1025525" y="2555875"/>
          <a:ext cx="6808788" cy="1673225"/>
        </p:xfrm>
        <a:graphic>
          <a:graphicData uri="http://schemas.openxmlformats.org/presentationml/2006/ole">
            <p:oleObj spid="_x0000_s17409" name="Equation" r:id="rId4" imgW="3098520" imgH="761760" progId="Equation.3">
              <p:embed/>
            </p:oleObj>
          </a:graphicData>
        </a:graphic>
      </p:graphicFrame>
      <p:sp>
        <p:nvSpPr>
          <p:cNvPr id="11" name="Right Arrow 10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655638" y="5032375"/>
          <a:ext cx="1404937" cy="1041400"/>
        </p:xfrm>
        <a:graphic>
          <a:graphicData uri="http://schemas.openxmlformats.org/presentationml/2006/ole">
            <p:oleObj spid="_x0000_s16388" name="Equation" r:id="rId3" imgW="838080" imgH="6220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6386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Cloud 11"/>
          <p:cNvSpPr/>
          <p:nvPr/>
        </p:nvSpPr>
        <p:spPr>
          <a:xfrm>
            <a:off x="571472" y="4929198"/>
            <a:ext cx="1785950" cy="12858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4282" y="642918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3.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2043113" y="2708275"/>
          <a:ext cx="4772025" cy="1366838"/>
        </p:xfrm>
        <a:graphic>
          <a:graphicData uri="http://schemas.openxmlformats.org/presentationml/2006/ole">
            <p:oleObj spid="_x0000_s16387" name="Equation" r:id="rId5" imgW="2171520" imgH="622080" progId="Equation.3">
              <p:embed/>
            </p:oleObj>
          </a:graphicData>
        </a:graphic>
      </p:graphicFrame>
      <p:sp>
        <p:nvSpPr>
          <p:cNvPr id="17" name="Right Arrow 16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889000" y="5349875"/>
          <a:ext cx="935038" cy="403225"/>
        </p:xfrm>
        <a:graphic>
          <a:graphicData uri="http://schemas.openxmlformats.org/presentationml/2006/ole">
            <p:oleObj spid="_x0000_s32771" name="Equation" r:id="rId3" imgW="558720" imgH="241200" progId="Equation.3">
              <p:embed/>
            </p:oleObj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571472" y="5000636"/>
            <a:ext cx="1857388" cy="107157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4282" y="642918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4.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Одредити х ако је: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1931988" y="2416175"/>
          <a:ext cx="4995862" cy="1954213"/>
        </p:xfrm>
        <a:graphic>
          <a:graphicData uri="http://schemas.openxmlformats.org/presentationml/2006/ole">
            <p:oleObj spid="_x0000_s32770" name="Equation" r:id="rId4" imgW="2273040" imgH="888840" progId="Equation.3">
              <p:embed/>
            </p:oleObj>
          </a:graphicData>
        </a:graphic>
      </p:graphicFrame>
      <p:sp>
        <p:nvSpPr>
          <p:cNvPr id="16" name="Right Arrow 15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482" name="Equation" r:id="rId3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348" y="571501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Не важи!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>
          <a:xfrm>
            <a:off x="500034" y="5357826"/>
            <a:ext cx="1785950" cy="100013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5.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Да ли важи следећа једнакост?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3201988" y="2987675"/>
          <a:ext cx="2455862" cy="808038"/>
        </p:xfrm>
        <a:graphic>
          <a:graphicData uri="http://schemas.openxmlformats.org/presentationml/2006/ole">
            <p:oleObj spid="_x0000_s20483" name="Equation" r:id="rId4" imgW="1117440" imgH="368280" progId="Equation.3">
              <p:embed/>
            </p:oleObj>
          </a:graphicData>
        </a:graphic>
      </p:graphicFrame>
      <p:sp>
        <p:nvSpPr>
          <p:cNvPr id="17" name="Right Arrow 16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1217613" y="5349875"/>
          <a:ext cx="276225" cy="403225"/>
        </p:xfrm>
        <a:graphic>
          <a:graphicData uri="http://schemas.openxmlformats.org/presentationml/2006/ole">
            <p:oleObj spid="_x0000_s21508" name="Equation" r:id="rId3" imgW="164880" imgH="2412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506" name="Equation" r:id="rId4" imgW="114120" imgH="215640" progId="Equation.3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500034" y="5000636"/>
            <a:ext cx="1857388" cy="100013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4282" y="64291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6.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Доказати да вредност израза 		   не зависи од х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081088" y="2722563"/>
          <a:ext cx="6697662" cy="1338262"/>
        </p:xfrm>
        <a:graphic>
          <a:graphicData uri="http://schemas.openxmlformats.org/presentationml/2006/ole">
            <p:oleObj spid="_x0000_s21507" name="Equation" r:id="rId5" imgW="3047760" imgH="609480" progId="Equation.3">
              <p:embed/>
            </p:oleObj>
          </a:graphicData>
        </a:graphic>
      </p:graphicFrame>
      <p:sp>
        <p:nvSpPr>
          <p:cNvPr id="19" name="Right Arrow 18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062038" y="5045075"/>
          <a:ext cx="1362075" cy="893763"/>
        </p:xfrm>
        <a:graphic>
          <a:graphicData uri="http://schemas.openxmlformats.org/presentationml/2006/ole">
            <p:oleObj spid="_x0000_s23555" name="Equation" r:id="rId3" imgW="927000" imgH="609480" progId="Equation.3">
              <p:embed/>
            </p:oleObj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1190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571472" y="4929198"/>
            <a:ext cx="2000264" cy="12858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14282" y="642918"/>
            <a:ext cx="8715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7.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разломак</a:t>
            </a:r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928662" y="2643182"/>
          <a:ext cx="5106988" cy="1365250"/>
        </p:xfrm>
        <a:graphic>
          <a:graphicData uri="http://schemas.openxmlformats.org/presentationml/2006/ole">
            <p:oleObj spid="_x0000_s23553" name="Equation" r:id="rId4" imgW="2323800" imgH="6220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715140" y="3143248"/>
          <a:ext cx="1773248" cy="409865"/>
        </p:xfrm>
        <a:graphic>
          <a:graphicData uri="http://schemas.openxmlformats.org/presentationml/2006/ole">
            <p:oleObj spid="_x0000_s23554" name="Equation" r:id="rId5" imgW="1206360" imgH="279360" progId="Equation.3">
              <p:embed/>
            </p:oleObj>
          </a:graphicData>
        </a:graphic>
      </p:graphicFrame>
      <p:sp>
        <p:nvSpPr>
          <p:cNvPr id="17" name="Right Arrow 16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2530" name="Equation" r:id="rId3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282" y="642918"/>
            <a:ext cx="8715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8.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Нека је</a:t>
            </a:r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1387475" y="1760538"/>
          <a:ext cx="2511425" cy="898525"/>
        </p:xfrm>
        <a:graphic>
          <a:graphicData uri="http://schemas.openxmlformats.org/presentationml/2006/ole">
            <p:oleObj spid="_x0000_s22531" name="Equation" r:id="rId4" imgW="1917360" imgH="685800" progId="Equation.3">
              <p:embed/>
            </p:oleObj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5386388" y="1689100"/>
          <a:ext cx="2632075" cy="927100"/>
        </p:xfrm>
        <a:graphic>
          <a:graphicData uri="http://schemas.openxmlformats.org/presentationml/2006/ole">
            <p:oleObj spid="_x0000_s22532" name="Equation" r:id="rId5" imgW="1942920" imgH="68580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28728" y="3357562"/>
            <a:ext cx="4071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Доказати да важи следећа једнакост!</a:t>
            </a:r>
            <a:endParaRPr lang="en-US" sz="2800" b="1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6072198" y="3643314"/>
          <a:ext cx="1512887" cy="515937"/>
        </p:xfrm>
        <a:graphic>
          <a:graphicData uri="http://schemas.openxmlformats.org/presentationml/2006/ole">
            <p:oleObj spid="_x0000_s22533" name="Equation" r:id="rId6" imgW="1155600" imgH="393480" progId="Equation.3">
              <p:embed/>
            </p:oleObj>
          </a:graphicData>
        </a:graphic>
      </p:graphicFrame>
      <p:sp>
        <p:nvSpPr>
          <p:cNvPr id="23" name="Right Arrow 22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42910" y="5429264"/>
          <a:ext cx="1928826" cy="452261"/>
        </p:xfrm>
        <a:graphic>
          <a:graphicData uri="http://schemas.openxmlformats.org/presentationml/2006/ole">
            <p:oleObj spid="_x0000_s24581" name="Equation" r:id="rId3" imgW="1244520" imgH="29196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4578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571472" y="5072074"/>
            <a:ext cx="2143140" cy="114300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14282" y="64291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9.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Одредити све природне бројеве 		  за које важи </a:t>
            </a:r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035300" y="3014663"/>
          <a:ext cx="2790825" cy="752475"/>
        </p:xfrm>
        <a:graphic>
          <a:graphicData uri="http://schemas.openxmlformats.org/presentationml/2006/ole">
            <p:oleObj spid="_x0000_s24580" name="Equation" r:id="rId5" imgW="1269720" imgH="342720" progId="Equation.3">
              <p:embed/>
            </p:oleObj>
          </a:graphicData>
        </a:graphic>
      </p:graphicFrame>
      <p:sp>
        <p:nvSpPr>
          <p:cNvPr id="21" name="Right Arrow 20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927100" y="5429250"/>
          <a:ext cx="1358900" cy="452438"/>
        </p:xfrm>
        <a:graphic>
          <a:graphicData uri="http://schemas.openxmlformats.org/presentationml/2006/ole">
            <p:oleObj spid="_x0000_s25604" name="Equation" r:id="rId3" imgW="876240" imgH="29196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5602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714348" y="5072074"/>
            <a:ext cx="1714512" cy="105727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14282" y="642918"/>
            <a:ext cx="8929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10.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Одредити све природне бројеве 		   за које важи </a:t>
            </a:r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2895600" y="3014663"/>
          <a:ext cx="3070225" cy="752475"/>
        </p:xfrm>
        <a:graphic>
          <a:graphicData uri="http://schemas.openxmlformats.org/presentationml/2006/ole">
            <p:oleObj spid="_x0000_s25603" name="Equation" r:id="rId5" imgW="1396800" imgH="342720" progId="Equation.3">
              <p:embed/>
            </p:oleObj>
          </a:graphicData>
        </a:graphic>
      </p:graphicFrame>
      <p:sp>
        <p:nvSpPr>
          <p:cNvPr id="22" name="Right Arrow 21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071538" y="5357826"/>
          <a:ext cx="997846" cy="500066"/>
        </p:xfrm>
        <a:graphic>
          <a:graphicData uri="http://schemas.openxmlformats.org/presentationml/2006/ole">
            <p:oleObj spid="_x0000_s26627" name="Equation" r:id="rId3" imgW="685800" imgH="34272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6626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785786" y="4857760"/>
            <a:ext cx="1571636" cy="107157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11.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Израчунати: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2928926" y="2428868"/>
          <a:ext cx="3142483" cy="857256"/>
        </p:xfrm>
        <a:graphic>
          <a:graphicData uri="http://schemas.openxmlformats.org/presentationml/2006/ole">
            <p:oleObj spid="_x0000_s26628" name="Equation" r:id="rId5" imgW="1257120" imgH="342720" progId="Equation.3">
              <p:embed/>
            </p:oleObj>
          </a:graphicData>
        </a:graphic>
      </p:graphicFrame>
      <p:sp>
        <p:nvSpPr>
          <p:cNvPr id="22" name="Right Arrow 21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1200150" y="5164138"/>
          <a:ext cx="739775" cy="889000"/>
        </p:xfrm>
        <a:graphic>
          <a:graphicData uri="http://schemas.openxmlformats.org/presentationml/2006/ole">
            <p:oleObj spid="_x0000_s27656" name="Equation" r:id="rId3" imgW="507960" imgH="6094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7650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428596" y="5143512"/>
            <a:ext cx="1785950" cy="121444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12. 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Израчунати: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2000232" y="1785926"/>
          <a:ext cx="4157663" cy="1589088"/>
        </p:xfrm>
        <a:graphic>
          <a:graphicData uri="http://schemas.openxmlformats.org/presentationml/2006/ole">
            <p:oleObj spid="_x0000_s27651" name="Equation" r:id="rId5" imgW="1892160" imgH="72360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428728" y="4071942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b="1" dirty="0" smtClean="0">
                <a:latin typeface="Courier New" pitchFamily="49" charset="0"/>
                <a:cs typeface="Courier New" pitchFamily="49" charset="0"/>
              </a:rPr>
              <a:t>а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ко је </a:t>
            </a:r>
            <a:endParaRPr lang="en-US" sz="2800" b="1" dirty="0" smtClean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571868" y="3857628"/>
          <a:ext cx="1947863" cy="1084263"/>
        </p:xfrm>
        <a:graphic>
          <a:graphicData uri="http://schemas.openxmlformats.org/presentationml/2006/ole">
            <p:oleObj spid="_x0000_s27652" name="Equation" r:id="rId6" imgW="1320480" imgH="73656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000760" y="4214818"/>
          <a:ext cx="1733826" cy="428633"/>
        </p:xfrm>
        <a:graphic>
          <a:graphicData uri="http://schemas.openxmlformats.org/presentationml/2006/ole">
            <p:oleObj spid="_x0000_s27653" name="Equation" r:id="rId7" imgW="1130040" imgH="279360" progId="Equation.3">
              <p:embed/>
            </p:oleObj>
          </a:graphicData>
        </a:graphic>
      </p:graphicFrame>
      <p:sp>
        <p:nvSpPr>
          <p:cNvPr id="23" name="Right Arrow 22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922338" y="5072063"/>
          <a:ext cx="1295400" cy="1073150"/>
        </p:xfrm>
        <a:graphic>
          <a:graphicData uri="http://schemas.openxmlformats.org/presentationml/2006/ole">
            <p:oleObj spid="_x0000_s28677" name="Equation" r:id="rId3" imgW="888840" imgH="73656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8674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Cloud 17"/>
          <p:cNvSpPr/>
          <p:nvPr/>
        </p:nvSpPr>
        <p:spPr>
          <a:xfrm>
            <a:off x="571472" y="4929198"/>
            <a:ext cx="1928826" cy="14287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13.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2214546" y="2428868"/>
          <a:ext cx="3929090" cy="1717230"/>
        </p:xfrm>
        <a:graphic>
          <a:graphicData uri="http://schemas.openxmlformats.org/presentationml/2006/ole">
            <p:oleObj spid="_x0000_s28676" name="Equation" r:id="rId5" imgW="2031840" imgH="888840" progId="Equation.3">
              <p:embed/>
            </p:oleObj>
          </a:graphicData>
        </a:graphic>
      </p:graphicFrame>
      <p:sp>
        <p:nvSpPr>
          <p:cNvPr id="23" name="Right Arrow 22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6456363" y="3354388"/>
          <a:ext cx="2473325" cy="311150"/>
        </p:xfrm>
        <a:graphic>
          <a:graphicData uri="http://schemas.openxmlformats.org/presentationml/2006/ole">
            <p:oleObj spid="_x0000_s28678" name="Equation" r:id="rId6" imgW="1612800" imgH="20304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785786" y="5500702"/>
          <a:ext cx="1567976" cy="714381"/>
        </p:xfrm>
        <a:graphic>
          <a:graphicData uri="http://schemas.openxmlformats.org/presentationml/2006/ole">
            <p:oleObj spid="_x0000_s29700" name="Equation" r:id="rId3" imgW="863280" imgH="3934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9698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357158" y="5000636"/>
            <a:ext cx="2286016" cy="12858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13.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571604" y="2571744"/>
          <a:ext cx="5878501" cy="928694"/>
        </p:xfrm>
        <a:graphic>
          <a:graphicData uri="http://schemas.openxmlformats.org/presentationml/2006/ole">
            <p:oleObj spid="_x0000_s29699" name="Equation" r:id="rId5" imgW="2489040" imgH="393480" progId="Equation.3">
              <p:embed/>
            </p:oleObj>
          </a:graphicData>
        </a:graphic>
      </p:graphicFrame>
      <p:sp>
        <p:nvSpPr>
          <p:cNvPr id="20" name="Right Arrow 19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28662" y="5500702"/>
          <a:ext cx="269875" cy="539750"/>
        </p:xfrm>
        <a:graphic>
          <a:graphicData uri="http://schemas.openxmlformats.org/presentationml/2006/ole">
            <p:oleObj spid="_x0000_s30724" name="Equation" r:id="rId3" imgW="114120" imgH="2286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22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214282" y="5429264"/>
            <a:ext cx="2071702" cy="92869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15.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196975" y="1987550"/>
          <a:ext cx="6629400" cy="2097088"/>
        </p:xfrm>
        <a:graphic>
          <a:graphicData uri="http://schemas.openxmlformats.org/presentationml/2006/ole">
            <p:oleObj spid="_x0000_s30723" name="Equation" r:id="rId5" imgW="2806560" imgH="888840" progId="Equation.3">
              <p:embed/>
            </p:oleObj>
          </a:graphicData>
        </a:graphic>
      </p:graphicFrame>
      <p:sp>
        <p:nvSpPr>
          <p:cNvPr id="19" name="Right Arrow 18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785786" y="5214950"/>
          <a:ext cx="1580149" cy="646122"/>
        </p:xfrm>
        <a:graphic>
          <a:graphicData uri="http://schemas.openxmlformats.org/presentationml/2006/ole">
            <p:oleObj spid="_x0000_s31748" name="Equation" r:id="rId3" imgW="1117440" imgH="457200" progId="Equation.3">
              <p:embed/>
            </p:oleObj>
          </a:graphicData>
        </a:graphic>
      </p:graphicFrame>
      <p:sp>
        <p:nvSpPr>
          <p:cNvPr id="22" name="Cloud 21"/>
          <p:cNvSpPr/>
          <p:nvPr/>
        </p:nvSpPr>
        <p:spPr>
          <a:xfrm>
            <a:off x="714348" y="4857760"/>
            <a:ext cx="1857388" cy="121444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решење</a:t>
            </a: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1746" name="Equation" r:id="rId4" imgW="114120" imgH="2156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00166" y="228599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5375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282" y="642918"/>
            <a:ext cx="892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Задатак 16. </a:t>
            </a:r>
            <a:r>
              <a:rPr lang="sr-Cyrl-RS" sz="2800" b="1" dirty="0" smtClean="0">
                <a:latin typeface="Courier New" pitchFamily="49" charset="0"/>
                <a:cs typeface="Courier New" pitchFamily="49" charset="0"/>
              </a:rPr>
              <a:t>Упростити израз:</a:t>
            </a:r>
            <a:endParaRPr lang="en-US" sz="2800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406525" y="2571750"/>
          <a:ext cx="6210300" cy="928688"/>
        </p:xfrm>
        <a:graphic>
          <a:graphicData uri="http://schemas.openxmlformats.org/presentationml/2006/ole">
            <p:oleObj spid="_x0000_s31747" name="Equation" r:id="rId5" imgW="2628720" imgH="393480" progId="Equation.3">
              <p:embed/>
            </p:oleObj>
          </a:graphicData>
        </a:graphic>
      </p:graphicFrame>
      <p:sp>
        <p:nvSpPr>
          <p:cNvPr id="25" name="Right Arrow 24">
            <a:hlinkClick r:id="" action="ppaction://hlinkshowjump?jump=firstslide"/>
          </p:cNvPr>
          <p:cNvSpPr/>
          <p:nvPr/>
        </p:nvSpPr>
        <p:spPr>
          <a:xfrm>
            <a:off x="7000860" y="5572140"/>
            <a:ext cx="214314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Повратак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500</TotalTime>
  <Words>156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Flow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Živadin Micić</cp:lastModifiedBy>
  <cp:revision>26</cp:revision>
  <dcterms:created xsi:type="dcterms:W3CDTF">2016-01-15T09:43:53Z</dcterms:created>
  <dcterms:modified xsi:type="dcterms:W3CDTF">2016-04-19T14:04:16Z</dcterms:modified>
</cp:coreProperties>
</file>