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wdp" ContentType="image/vnd.ms-photo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7" r:id="rId1"/>
  </p:sldMasterIdLst>
  <p:notesMasterIdLst>
    <p:notesMasterId r:id="rId11"/>
  </p:notesMasterIdLst>
  <p:sldIdLst>
    <p:sldId id="256" r:id="rId2"/>
    <p:sldId id="257" r:id="rId3"/>
    <p:sldId id="288" r:id="rId4"/>
    <p:sldId id="289" r:id="rId5"/>
    <p:sldId id="290" r:id="rId6"/>
    <p:sldId id="291" r:id="rId7"/>
    <p:sldId id="292" r:id="rId8"/>
    <p:sldId id="293" r:id="rId9"/>
    <p:sldId id="294" r:id="rId10"/>
  </p:sldIdLst>
  <p:sldSz cx="9144000" cy="5143500" type="screen16x9"/>
  <p:notesSz cx="6858000" cy="9144000"/>
  <p:embeddedFontLst>
    <p:embeddedFont>
      <p:font typeface="Segoe Print" pitchFamily="2" charset="0"/>
      <p:regular r:id="rId12"/>
      <p:bold r:id="rId13"/>
    </p:embeddedFont>
    <p:embeddedFont>
      <p:font typeface="Sniglet" charset="0"/>
      <p:regular r:id="rId14"/>
    </p:embeddedFont>
    <p:embeddedFont>
      <p:font typeface="Centaur" pitchFamily="18" charset="0"/>
      <p:regular r:id="rId15"/>
    </p:embeddedFont>
    <p:embeddedFont>
      <p:font typeface="ABeeZee" charset="0"/>
      <p:regular r:id="rId16"/>
      <p:italic r:id="rId17"/>
    </p:embeddedFont>
    <p:embeddedFont>
      <p:font typeface="Bell MT" pitchFamily="18" charset="0"/>
      <p:regular r:id="rId18"/>
      <p:bold r:id="rId19"/>
      <p: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CC"/>
    <a:srgbClr val="43CEFF"/>
    <a:srgbClr val="9BE5FF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257E7EE5-93F6-4F17-BB37-C43A6BAEB2D4}">
  <a:tblStyle styleId="{257E7EE5-93F6-4F17-BB37-C43A6BAEB2D4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2" autoAdjust="0"/>
    <p:restoredTop sz="94692" autoAdjust="0"/>
  </p:normalViewPr>
  <p:slideViewPr>
    <p:cSldViewPr>
      <p:cViewPr>
        <p:scale>
          <a:sx n="121" d="100"/>
          <a:sy n="121" d="100"/>
        </p:scale>
        <p:origin x="-120" y="44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65228364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Shape 2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/>
          <p:nvPr/>
        </p:nvSpPr>
        <p:spPr>
          <a:xfrm flipH="1">
            <a:off x="0" y="0"/>
            <a:ext cx="6593210" cy="5143591"/>
          </a:xfrm>
          <a:custGeom>
            <a:avLst/>
            <a:gdLst/>
            <a:ahLst/>
            <a:cxnLst/>
            <a:rect l="0" t="0" r="0" b="0"/>
            <a:pathLst>
              <a:path w="126823" h="98939" extrusionOk="0">
                <a:moveTo>
                  <a:pt x="8625" y="1"/>
                </a:moveTo>
                <a:lnTo>
                  <a:pt x="8114" y="891"/>
                </a:lnTo>
                <a:lnTo>
                  <a:pt x="7133" y="2705"/>
                </a:lnTo>
                <a:lnTo>
                  <a:pt x="6209" y="4543"/>
                </a:lnTo>
                <a:lnTo>
                  <a:pt x="5352" y="6407"/>
                </a:lnTo>
                <a:lnTo>
                  <a:pt x="4544" y="8287"/>
                </a:lnTo>
                <a:lnTo>
                  <a:pt x="3810" y="10191"/>
                </a:lnTo>
                <a:lnTo>
                  <a:pt x="3134" y="12120"/>
                </a:lnTo>
                <a:lnTo>
                  <a:pt x="2515" y="14066"/>
                </a:lnTo>
                <a:lnTo>
                  <a:pt x="1971" y="16037"/>
                </a:lnTo>
                <a:lnTo>
                  <a:pt x="1485" y="18015"/>
                </a:lnTo>
                <a:lnTo>
                  <a:pt x="1064" y="20019"/>
                </a:lnTo>
                <a:lnTo>
                  <a:pt x="718" y="22047"/>
                </a:lnTo>
                <a:lnTo>
                  <a:pt x="438" y="24084"/>
                </a:lnTo>
                <a:lnTo>
                  <a:pt x="223" y="26137"/>
                </a:lnTo>
                <a:lnTo>
                  <a:pt x="75" y="28206"/>
                </a:lnTo>
                <a:lnTo>
                  <a:pt x="9" y="30292"/>
                </a:lnTo>
                <a:lnTo>
                  <a:pt x="1" y="31339"/>
                </a:lnTo>
                <a:lnTo>
                  <a:pt x="9" y="32716"/>
                </a:lnTo>
                <a:lnTo>
                  <a:pt x="133" y="35453"/>
                </a:lnTo>
                <a:lnTo>
                  <a:pt x="380" y="38158"/>
                </a:lnTo>
                <a:lnTo>
                  <a:pt x="751" y="40837"/>
                </a:lnTo>
                <a:lnTo>
                  <a:pt x="1229" y="43492"/>
                </a:lnTo>
                <a:lnTo>
                  <a:pt x="1831" y="46114"/>
                </a:lnTo>
                <a:lnTo>
                  <a:pt x="2548" y="48703"/>
                </a:lnTo>
                <a:lnTo>
                  <a:pt x="3373" y="51259"/>
                </a:lnTo>
                <a:lnTo>
                  <a:pt x="4305" y="53781"/>
                </a:lnTo>
                <a:lnTo>
                  <a:pt x="5343" y="56263"/>
                </a:lnTo>
                <a:lnTo>
                  <a:pt x="6489" y="58704"/>
                </a:lnTo>
                <a:lnTo>
                  <a:pt x="7734" y="61111"/>
                </a:lnTo>
                <a:lnTo>
                  <a:pt x="9087" y="63469"/>
                </a:lnTo>
                <a:lnTo>
                  <a:pt x="10538" y="65786"/>
                </a:lnTo>
                <a:lnTo>
                  <a:pt x="12079" y="68053"/>
                </a:lnTo>
                <a:lnTo>
                  <a:pt x="13720" y="70271"/>
                </a:lnTo>
                <a:lnTo>
                  <a:pt x="14578" y="71368"/>
                </a:lnTo>
                <a:lnTo>
                  <a:pt x="10439" y="81674"/>
                </a:lnTo>
                <a:lnTo>
                  <a:pt x="21297" y="78763"/>
                </a:lnTo>
                <a:lnTo>
                  <a:pt x="22122" y="79555"/>
                </a:lnTo>
                <a:lnTo>
                  <a:pt x="23804" y="81105"/>
                </a:lnTo>
                <a:lnTo>
                  <a:pt x="25543" y="82614"/>
                </a:lnTo>
                <a:lnTo>
                  <a:pt x="27332" y="84089"/>
                </a:lnTo>
                <a:lnTo>
                  <a:pt x="29163" y="85524"/>
                </a:lnTo>
                <a:lnTo>
                  <a:pt x="31051" y="86917"/>
                </a:lnTo>
                <a:lnTo>
                  <a:pt x="32988" y="88269"/>
                </a:lnTo>
                <a:lnTo>
                  <a:pt x="34967" y="89580"/>
                </a:lnTo>
                <a:lnTo>
                  <a:pt x="36987" y="90850"/>
                </a:lnTo>
                <a:lnTo>
                  <a:pt x="39056" y="92079"/>
                </a:lnTo>
                <a:lnTo>
                  <a:pt x="41175" y="93266"/>
                </a:lnTo>
                <a:lnTo>
                  <a:pt x="43327" y="94395"/>
                </a:lnTo>
                <a:lnTo>
                  <a:pt x="45520" y="95492"/>
                </a:lnTo>
                <a:lnTo>
                  <a:pt x="47755" y="96539"/>
                </a:lnTo>
                <a:lnTo>
                  <a:pt x="50030" y="97537"/>
                </a:lnTo>
                <a:lnTo>
                  <a:pt x="52339" y="98485"/>
                </a:lnTo>
                <a:lnTo>
                  <a:pt x="53510" y="98938"/>
                </a:lnTo>
                <a:lnTo>
                  <a:pt x="126822" y="98938"/>
                </a:lnTo>
                <a:lnTo>
                  <a:pt x="126822" y="1"/>
                </a:lnTo>
                <a:close/>
              </a:path>
            </a:pathLst>
          </a:custGeom>
          <a:solidFill>
            <a:srgbClr val="9AB6E6"/>
          </a:solidFill>
          <a:ln w="152400" cap="flat" cmpd="sng">
            <a:solidFill>
              <a:srgbClr val="9AB6E6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0" name="Shape 10"/>
          <p:cNvSpPr/>
          <p:nvPr/>
        </p:nvSpPr>
        <p:spPr>
          <a:xfrm flipH="1">
            <a:off x="0" y="0"/>
            <a:ext cx="6593210" cy="5143591"/>
          </a:xfrm>
          <a:custGeom>
            <a:avLst/>
            <a:gdLst/>
            <a:ahLst/>
            <a:cxnLst/>
            <a:rect l="0" t="0" r="0" b="0"/>
            <a:pathLst>
              <a:path w="126823" h="98939" extrusionOk="0">
                <a:moveTo>
                  <a:pt x="8625" y="1"/>
                </a:moveTo>
                <a:lnTo>
                  <a:pt x="8114" y="891"/>
                </a:lnTo>
                <a:lnTo>
                  <a:pt x="7133" y="2705"/>
                </a:lnTo>
                <a:lnTo>
                  <a:pt x="6209" y="4543"/>
                </a:lnTo>
                <a:lnTo>
                  <a:pt x="5352" y="6407"/>
                </a:lnTo>
                <a:lnTo>
                  <a:pt x="4544" y="8287"/>
                </a:lnTo>
                <a:lnTo>
                  <a:pt x="3810" y="10191"/>
                </a:lnTo>
                <a:lnTo>
                  <a:pt x="3134" y="12120"/>
                </a:lnTo>
                <a:lnTo>
                  <a:pt x="2515" y="14066"/>
                </a:lnTo>
                <a:lnTo>
                  <a:pt x="1971" y="16037"/>
                </a:lnTo>
                <a:lnTo>
                  <a:pt x="1485" y="18015"/>
                </a:lnTo>
                <a:lnTo>
                  <a:pt x="1064" y="20019"/>
                </a:lnTo>
                <a:lnTo>
                  <a:pt x="718" y="22047"/>
                </a:lnTo>
                <a:lnTo>
                  <a:pt x="438" y="24084"/>
                </a:lnTo>
                <a:lnTo>
                  <a:pt x="223" y="26137"/>
                </a:lnTo>
                <a:lnTo>
                  <a:pt x="75" y="28206"/>
                </a:lnTo>
                <a:lnTo>
                  <a:pt x="9" y="30292"/>
                </a:lnTo>
                <a:lnTo>
                  <a:pt x="1" y="31339"/>
                </a:lnTo>
                <a:lnTo>
                  <a:pt x="9" y="32716"/>
                </a:lnTo>
                <a:lnTo>
                  <a:pt x="133" y="35453"/>
                </a:lnTo>
                <a:lnTo>
                  <a:pt x="380" y="38158"/>
                </a:lnTo>
                <a:lnTo>
                  <a:pt x="751" y="40837"/>
                </a:lnTo>
                <a:lnTo>
                  <a:pt x="1229" y="43492"/>
                </a:lnTo>
                <a:lnTo>
                  <a:pt x="1831" y="46114"/>
                </a:lnTo>
                <a:lnTo>
                  <a:pt x="2548" y="48703"/>
                </a:lnTo>
                <a:lnTo>
                  <a:pt x="3373" y="51259"/>
                </a:lnTo>
                <a:lnTo>
                  <a:pt x="4305" y="53781"/>
                </a:lnTo>
                <a:lnTo>
                  <a:pt x="5343" y="56263"/>
                </a:lnTo>
                <a:lnTo>
                  <a:pt x="6489" y="58704"/>
                </a:lnTo>
                <a:lnTo>
                  <a:pt x="7734" y="61111"/>
                </a:lnTo>
                <a:lnTo>
                  <a:pt x="9087" y="63469"/>
                </a:lnTo>
                <a:lnTo>
                  <a:pt x="10538" y="65786"/>
                </a:lnTo>
                <a:lnTo>
                  <a:pt x="12079" y="68053"/>
                </a:lnTo>
                <a:lnTo>
                  <a:pt x="13720" y="70271"/>
                </a:lnTo>
                <a:lnTo>
                  <a:pt x="14578" y="71368"/>
                </a:lnTo>
                <a:lnTo>
                  <a:pt x="10439" y="81674"/>
                </a:lnTo>
                <a:lnTo>
                  <a:pt x="21297" y="78763"/>
                </a:lnTo>
                <a:lnTo>
                  <a:pt x="22122" y="79555"/>
                </a:lnTo>
                <a:lnTo>
                  <a:pt x="23804" y="81105"/>
                </a:lnTo>
                <a:lnTo>
                  <a:pt x="25543" y="82614"/>
                </a:lnTo>
                <a:lnTo>
                  <a:pt x="27332" y="84089"/>
                </a:lnTo>
                <a:lnTo>
                  <a:pt x="29163" y="85524"/>
                </a:lnTo>
                <a:lnTo>
                  <a:pt x="31051" y="86917"/>
                </a:lnTo>
                <a:lnTo>
                  <a:pt x="32988" y="88269"/>
                </a:lnTo>
                <a:lnTo>
                  <a:pt x="34967" y="89580"/>
                </a:lnTo>
                <a:lnTo>
                  <a:pt x="36987" y="90850"/>
                </a:lnTo>
                <a:lnTo>
                  <a:pt x="39056" y="92079"/>
                </a:lnTo>
                <a:lnTo>
                  <a:pt x="41175" y="93266"/>
                </a:lnTo>
                <a:lnTo>
                  <a:pt x="43327" y="94395"/>
                </a:lnTo>
                <a:lnTo>
                  <a:pt x="45520" y="95492"/>
                </a:lnTo>
                <a:lnTo>
                  <a:pt x="47755" y="96539"/>
                </a:lnTo>
                <a:lnTo>
                  <a:pt x="50030" y="97537"/>
                </a:lnTo>
                <a:lnTo>
                  <a:pt x="52339" y="98485"/>
                </a:lnTo>
                <a:lnTo>
                  <a:pt x="53510" y="98938"/>
                </a:lnTo>
                <a:lnTo>
                  <a:pt x="126822" y="98938"/>
                </a:lnTo>
                <a:lnTo>
                  <a:pt x="12682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609600" y="1991850"/>
            <a:ext cx="5345700" cy="1159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6000"/>
            </a:lvl1pPr>
            <a:lvl2pPr lvl="1">
              <a:spcBef>
                <a:spcPts val="0"/>
              </a:spcBef>
              <a:buSzPct val="100000"/>
              <a:defRPr sz="6000"/>
            </a:lvl2pPr>
            <a:lvl3pPr lvl="2">
              <a:spcBef>
                <a:spcPts val="0"/>
              </a:spcBef>
              <a:buSzPct val="100000"/>
              <a:defRPr sz="6000"/>
            </a:lvl3pPr>
            <a:lvl4pPr lvl="3">
              <a:spcBef>
                <a:spcPts val="0"/>
              </a:spcBef>
              <a:buSzPct val="100000"/>
              <a:defRPr sz="6000"/>
            </a:lvl4pPr>
            <a:lvl5pPr lvl="4">
              <a:spcBef>
                <a:spcPts val="0"/>
              </a:spcBef>
              <a:buSzPct val="100000"/>
              <a:defRPr sz="6000"/>
            </a:lvl5pPr>
            <a:lvl6pPr lvl="5">
              <a:spcBef>
                <a:spcPts val="0"/>
              </a:spcBef>
              <a:buSzPct val="100000"/>
              <a:defRPr sz="6000"/>
            </a:lvl6pPr>
            <a:lvl7pPr lvl="6">
              <a:spcBef>
                <a:spcPts val="0"/>
              </a:spcBef>
              <a:buSzPct val="100000"/>
              <a:defRPr sz="6000"/>
            </a:lvl7pPr>
            <a:lvl8pPr lvl="7">
              <a:spcBef>
                <a:spcPts val="0"/>
              </a:spcBef>
              <a:buSzPct val="100000"/>
              <a:defRPr sz="6000"/>
            </a:lvl8pPr>
            <a:lvl9pPr lvl="8">
              <a:spcBef>
                <a:spcPts val="0"/>
              </a:spcBef>
              <a:buSzPct val="100000"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+ 2 column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/>
          <p:nvPr/>
        </p:nvSpPr>
        <p:spPr>
          <a:xfrm flipH="1">
            <a:off x="0" y="0"/>
            <a:ext cx="8093362" cy="5143539"/>
          </a:xfrm>
          <a:custGeom>
            <a:avLst/>
            <a:gdLst/>
            <a:ahLst/>
            <a:cxnLst/>
            <a:rect l="0" t="0" r="0" b="0"/>
            <a:pathLst>
              <a:path w="155679" h="98938" extrusionOk="0">
                <a:moveTo>
                  <a:pt x="8624" y="0"/>
                </a:moveTo>
                <a:lnTo>
                  <a:pt x="8113" y="899"/>
                </a:lnTo>
                <a:lnTo>
                  <a:pt x="7132" y="2713"/>
                </a:lnTo>
                <a:lnTo>
                  <a:pt x="6208" y="4543"/>
                </a:lnTo>
                <a:lnTo>
                  <a:pt x="5351" y="6406"/>
                </a:lnTo>
                <a:lnTo>
                  <a:pt x="4543" y="8286"/>
                </a:lnTo>
                <a:lnTo>
                  <a:pt x="3809" y="10191"/>
                </a:lnTo>
                <a:lnTo>
                  <a:pt x="3133" y="12120"/>
                </a:lnTo>
                <a:lnTo>
                  <a:pt x="2515" y="14066"/>
                </a:lnTo>
                <a:lnTo>
                  <a:pt x="1971" y="16036"/>
                </a:lnTo>
                <a:lnTo>
                  <a:pt x="1484" y="18023"/>
                </a:lnTo>
                <a:lnTo>
                  <a:pt x="1064" y="20027"/>
                </a:lnTo>
                <a:lnTo>
                  <a:pt x="717" y="22047"/>
                </a:lnTo>
                <a:lnTo>
                  <a:pt x="437" y="24083"/>
                </a:lnTo>
                <a:lnTo>
                  <a:pt x="223" y="26136"/>
                </a:lnTo>
                <a:lnTo>
                  <a:pt x="74" y="28205"/>
                </a:lnTo>
                <a:lnTo>
                  <a:pt x="8" y="30291"/>
                </a:lnTo>
                <a:lnTo>
                  <a:pt x="0" y="31339"/>
                </a:lnTo>
                <a:lnTo>
                  <a:pt x="8" y="32715"/>
                </a:lnTo>
                <a:lnTo>
                  <a:pt x="132" y="35453"/>
                </a:lnTo>
                <a:lnTo>
                  <a:pt x="379" y="38157"/>
                </a:lnTo>
                <a:lnTo>
                  <a:pt x="750" y="40845"/>
                </a:lnTo>
                <a:lnTo>
                  <a:pt x="1228" y="43500"/>
                </a:lnTo>
                <a:lnTo>
                  <a:pt x="1830" y="46121"/>
                </a:lnTo>
                <a:lnTo>
                  <a:pt x="2548" y="48710"/>
                </a:lnTo>
                <a:lnTo>
                  <a:pt x="3372" y="51266"/>
                </a:lnTo>
                <a:lnTo>
                  <a:pt x="4304" y="53781"/>
                </a:lnTo>
                <a:lnTo>
                  <a:pt x="5343" y="56263"/>
                </a:lnTo>
                <a:lnTo>
                  <a:pt x="6489" y="58711"/>
                </a:lnTo>
                <a:lnTo>
                  <a:pt x="7734" y="61111"/>
                </a:lnTo>
                <a:lnTo>
                  <a:pt x="9086" y="63469"/>
                </a:lnTo>
                <a:lnTo>
                  <a:pt x="10537" y="65785"/>
                </a:lnTo>
                <a:lnTo>
                  <a:pt x="12079" y="68053"/>
                </a:lnTo>
                <a:lnTo>
                  <a:pt x="13719" y="70279"/>
                </a:lnTo>
                <a:lnTo>
                  <a:pt x="14577" y="71367"/>
                </a:lnTo>
                <a:lnTo>
                  <a:pt x="10438" y="81673"/>
                </a:lnTo>
                <a:lnTo>
                  <a:pt x="10438" y="81673"/>
                </a:lnTo>
                <a:lnTo>
                  <a:pt x="21296" y="78763"/>
                </a:lnTo>
                <a:lnTo>
                  <a:pt x="22121" y="79554"/>
                </a:lnTo>
                <a:lnTo>
                  <a:pt x="23803" y="81104"/>
                </a:lnTo>
                <a:lnTo>
                  <a:pt x="25542" y="82613"/>
                </a:lnTo>
                <a:lnTo>
                  <a:pt x="27332" y="84089"/>
                </a:lnTo>
                <a:lnTo>
                  <a:pt x="29162" y="85523"/>
                </a:lnTo>
                <a:lnTo>
                  <a:pt x="31050" y="86917"/>
                </a:lnTo>
                <a:lnTo>
                  <a:pt x="32987" y="88269"/>
                </a:lnTo>
                <a:lnTo>
                  <a:pt x="34966" y="89588"/>
                </a:lnTo>
                <a:lnTo>
                  <a:pt x="36986" y="90858"/>
                </a:lnTo>
                <a:lnTo>
                  <a:pt x="39056" y="92078"/>
                </a:lnTo>
                <a:lnTo>
                  <a:pt x="41175" y="93265"/>
                </a:lnTo>
                <a:lnTo>
                  <a:pt x="43326" y="94403"/>
                </a:lnTo>
                <a:lnTo>
                  <a:pt x="45520" y="95491"/>
                </a:lnTo>
                <a:lnTo>
                  <a:pt x="47754" y="96538"/>
                </a:lnTo>
                <a:lnTo>
                  <a:pt x="50029" y="97536"/>
                </a:lnTo>
                <a:lnTo>
                  <a:pt x="52338" y="98484"/>
                </a:lnTo>
                <a:lnTo>
                  <a:pt x="53509" y="98938"/>
                </a:lnTo>
                <a:lnTo>
                  <a:pt x="155678" y="98938"/>
                </a:lnTo>
                <a:lnTo>
                  <a:pt x="155678" y="0"/>
                </a:lnTo>
                <a:close/>
              </a:path>
            </a:pathLst>
          </a:custGeom>
          <a:solidFill>
            <a:srgbClr val="6D9EEB"/>
          </a:solidFill>
          <a:ln w="152400" cap="flat" cmpd="sng">
            <a:solidFill>
              <a:srgbClr val="9AB6E6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9" name="Shape 29"/>
          <p:cNvSpPr/>
          <p:nvPr/>
        </p:nvSpPr>
        <p:spPr>
          <a:xfrm flipH="1">
            <a:off x="0" y="0"/>
            <a:ext cx="8093362" cy="5143539"/>
          </a:xfrm>
          <a:custGeom>
            <a:avLst/>
            <a:gdLst/>
            <a:ahLst/>
            <a:cxnLst/>
            <a:rect l="0" t="0" r="0" b="0"/>
            <a:pathLst>
              <a:path w="155679" h="98938" extrusionOk="0">
                <a:moveTo>
                  <a:pt x="8624" y="0"/>
                </a:moveTo>
                <a:lnTo>
                  <a:pt x="8113" y="899"/>
                </a:lnTo>
                <a:lnTo>
                  <a:pt x="7132" y="2713"/>
                </a:lnTo>
                <a:lnTo>
                  <a:pt x="6208" y="4543"/>
                </a:lnTo>
                <a:lnTo>
                  <a:pt x="5351" y="6406"/>
                </a:lnTo>
                <a:lnTo>
                  <a:pt x="4543" y="8286"/>
                </a:lnTo>
                <a:lnTo>
                  <a:pt x="3809" y="10191"/>
                </a:lnTo>
                <a:lnTo>
                  <a:pt x="3133" y="12120"/>
                </a:lnTo>
                <a:lnTo>
                  <a:pt x="2515" y="14066"/>
                </a:lnTo>
                <a:lnTo>
                  <a:pt x="1971" y="16036"/>
                </a:lnTo>
                <a:lnTo>
                  <a:pt x="1484" y="18023"/>
                </a:lnTo>
                <a:lnTo>
                  <a:pt x="1064" y="20027"/>
                </a:lnTo>
                <a:lnTo>
                  <a:pt x="717" y="22047"/>
                </a:lnTo>
                <a:lnTo>
                  <a:pt x="437" y="24083"/>
                </a:lnTo>
                <a:lnTo>
                  <a:pt x="223" y="26136"/>
                </a:lnTo>
                <a:lnTo>
                  <a:pt x="74" y="28205"/>
                </a:lnTo>
                <a:lnTo>
                  <a:pt x="8" y="30291"/>
                </a:lnTo>
                <a:lnTo>
                  <a:pt x="0" y="31339"/>
                </a:lnTo>
                <a:lnTo>
                  <a:pt x="8" y="32715"/>
                </a:lnTo>
                <a:lnTo>
                  <a:pt x="132" y="35453"/>
                </a:lnTo>
                <a:lnTo>
                  <a:pt x="379" y="38157"/>
                </a:lnTo>
                <a:lnTo>
                  <a:pt x="750" y="40845"/>
                </a:lnTo>
                <a:lnTo>
                  <a:pt x="1228" y="43500"/>
                </a:lnTo>
                <a:lnTo>
                  <a:pt x="1830" y="46121"/>
                </a:lnTo>
                <a:lnTo>
                  <a:pt x="2548" y="48710"/>
                </a:lnTo>
                <a:lnTo>
                  <a:pt x="3372" y="51266"/>
                </a:lnTo>
                <a:lnTo>
                  <a:pt x="4304" y="53781"/>
                </a:lnTo>
                <a:lnTo>
                  <a:pt x="5343" y="56263"/>
                </a:lnTo>
                <a:lnTo>
                  <a:pt x="6489" y="58711"/>
                </a:lnTo>
                <a:lnTo>
                  <a:pt x="7734" y="61111"/>
                </a:lnTo>
                <a:lnTo>
                  <a:pt x="9086" y="63469"/>
                </a:lnTo>
                <a:lnTo>
                  <a:pt x="10537" y="65785"/>
                </a:lnTo>
                <a:lnTo>
                  <a:pt x="12079" y="68053"/>
                </a:lnTo>
                <a:lnTo>
                  <a:pt x="13719" y="70279"/>
                </a:lnTo>
                <a:lnTo>
                  <a:pt x="14577" y="71367"/>
                </a:lnTo>
                <a:lnTo>
                  <a:pt x="10438" y="81673"/>
                </a:lnTo>
                <a:lnTo>
                  <a:pt x="10438" y="81673"/>
                </a:lnTo>
                <a:lnTo>
                  <a:pt x="21296" y="78763"/>
                </a:lnTo>
                <a:lnTo>
                  <a:pt x="22121" y="79554"/>
                </a:lnTo>
                <a:lnTo>
                  <a:pt x="23803" y="81104"/>
                </a:lnTo>
                <a:lnTo>
                  <a:pt x="25542" y="82613"/>
                </a:lnTo>
                <a:lnTo>
                  <a:pt x="27332" y="84089"/>
                </a:lnTo>
                <a:lnTo>
                  <a:pt x="29162" y="85523"/>
                </a:lnTo>
                <a:lnTo>
                  <a:pt x="31050" y="86917"/>
                </a:lnTo>
                <a:lnTo>
                  <a:pt x="32987" y="88269"/>
                </a:lnTo>
                <a:lnTo>
                  <a:pt x="34966" y="89588"/>
                </a:lnTo>
                <a:lnTo>
                  <a:pt x="36986" y="90858"/>
                </a:lnTo>
                <a:lnTo>
                  <a:pt x="39056" y="92078"/>
                </a:lnTo>
                <a:lnTo>
                  <a:pt x="41175" y="93265"/>
                </a:lnTo>
                <a:lnTo>
                  <a:pt x="43326" y="94403"/>
                </a:lnTo>
                <a:lnTo>
                  <a:pt x="45520" y="95491"/>
                </a:lnTo>
                <a:lnTo>
                  <a:pt x="47754" y="96538"/>
                </a:lnTo>
                <a:lnTo>
                  <a:pt x="50029" y="97536"/>
                </a:lnTo>
                <a:lnTo>
                  <a:pt x="52338" y="98484"/>
                </a:lnTo>
                <a:lnTo>
                  <a:pt x="53509" y="98938"/>
                </a:lnTo>
                <a:lnTo>
                  <a:pt x="155678" y="98938"/>
                </a:lnTo>
                <a:lnTo>
                  <a:pt x="15567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653625" y="739375"/>
            <a:ext cx="5969100" cy="7449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653625" y="1527625"/>
            <a:ext cx="2897100" cy="3008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800"/>
            </a:lvl1pPr>
            <a:lvl2pPr lvl="1">
              <a:spcBef>
                <a:spcPts val="0"/>
              </a:spcBef>
              <a:buSzPct val="100000"/>
              <a:defRPr sz="1800"/>
            </a:lvl2pPr>
            <a:lvl3pPr lvl="2">
              <a:spcBef>
                <a:spcPts val="0"/>
              </a:spcBef>
              <a:buSzPct val="100000"/>
              <a:defRPr sz="1800"/>
            </a:lvl3pPr>
            <a:lvl4pPr lvl="3">
              <a:spcBef>
                <a:spcPts val="0"/>
              </a:spcBef>
              <a:buSzPct val="100000"/>
              <a:defRPr sz="1800"/>
            </a:lvl4pPr>
            <a:lvl5pPr lvl="4">
              <a:spcBef>
                <a:spcPts val="0"/>
              </a:spcBef>
              <a:buSzPct val="100000"/>
              <a:defRPr sz="1800"/>
            </a:lvl5pPr>
            <a:lvl6pPr lvl="5">
              <a:spcBef>
                <a:spcPts val="0"/>
              </a:spcBef>
              <a:buSzPct val="100000"/>
              <a:defRPr sz="1800"/>
            </a:lvl6pPr>
            <a:lvl7pPr lvl="6">
              <a:spcBef>
                <a:spcPts val="0"/>
              </a:spcBef>
              <a:buSzPct val="100000"/>
              <a:defRPr sz="1800"/>
            </a:lvl7pPr>
            <a:lvl8pPr lvl="7">
              <a:spcBef>
                <a:spcPts val="0"/>
              </a:spcBef>
              <a:buSzPct val="100000"/>
              <a:defRPr sz="1800"/>
            </a:lvl8pPr>
            <a:lvl9pPr lvl="8">
              <a:spcBef>
                <a:spcPts val="0"/>
              </a:spcBef>
              <a:buSzPct val="100000"/>
              <a:defRPr sz="1800"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2"/>
          </p:nvPr>
        </p:nvSpPr>
        <p:spPr>
          <a:xfrm>
            <a:off x="3725502" y="1527625"/>
            <a:ext cx="2897099" cy="3008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800"/>
            </a:lvl1pPr>
            <a:lvl2pPr lvl="1">
              <a:spcBef>
                <a:spcPts val="0"/>
              </a:spcBef>
              <a:buSzPct val="100000"/>
              <a:defRPr sz="1800"/>
            </a:lvl2pPr>
            <a:lvl3pPr lvl="2">
              <a:spcBef>
                <a:spcPts val="0"/>
              </a:spcBef>
              <a:buSzPct val="100000"/>
              <a:defRPr sz="1800"/>
            </a:lvl3pPr>
            <a:lvl4pPr lvl="3">
              <a:spcBef>
                <a:spcPts val="0"/>
              </a:spcBef>
              <a:buSzPct val="100000"/>
              <a:defRPr sz="1800"/>
            </a:lvl4pPr>
            <a:lvl5pPr lvl="4">
              <a:spcBef>
                <a:spcPts val="0"/>
              </a:spcBef>
              <a:buSzPct val="100000"/>
              <a:defRPr sz="1800"/>
            </a:lvl5pPr>
            <a:lvl6pPr lvl="5">
              <a:spcBef>
                <a:spcPts val="0"/>
              </a:spcBef>
              <a:buSzPct val="100000"/>
              <a:defRPr sz="1800"/>
            </a:lvl6pPr>
            <a:lvl7pPr lvl="6">
              <a:spcBef>
                <a:spcPts val="0"/>
              </a:spcBef>
              <a:buSzPct val="100000"/>
              <a:defRPr sz="1800"/>
            </a:lvl7pPr>
            <a:lvl8pPr lvl="7">
              <a:spcBef>
                <a:spcPts val="0"/>
              </a:spcBef>
              <a:buSzPct val="100000"/>
              <a:defRPr sz="1800"/>
            </a:lvl8pPr>
            <a:lvl9pPr lvl="8">
              <a:spcBef>
                <a:spcPts val="0"/>
              </a:spcBef>
              <a:buSzPct val="100000"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903116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4C2F4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653625" y="739375"/>
            <a:ext cx="5969100" cy="744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Clr>
                <a:srgbClr val="3C78D8"/>
              </a:buClr>
              <a:buSzPct val="100000"/>
              <a:buFont typeface="Sniglet"/>
              <a:buNone/>
              <a:defRPr sz="3000" b="1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buClr>
                <a:srgbClr val="3C78D8"/>
              </a:buClr>
              <a:buSzPct val="100000"/>
              <a:buFont typeface="Sniglet"/>
              <a:buNone/>
              <a:defRPr sz="3000" b="1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buClr>
                <a:srgbClr val="3C78D8"/>
              </a:buClr>
              <a:buSzPct val="100000"/>
              <a:buFont typeface="Sniglet"/>
              <a:buNone/>
              <a:defRPr sz="3000" b="1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buClr>
                <a:srgbClr val="3C78D8"/>
              </a:buClr>
              <a:buSzPct val="100000"/>
              <a:buFont typeface="Sniglet"/>
              <a:buNone/>
              <a:defRPr sz="3000" b="1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buClr>
                <a:srgbClr val="3C78D8"/>
              </a:buClr>
              <a:buSzPct val="100000"/>
              <a:buFont typeface="Sniglet"/>
              <a:buNone/>
              <a:defRPr sz="3000" b="1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buClr>
                <a:srgbClr val="3C78D8"/>
              </a:buClr>
              <a:buSzPct val="100000"/>
              <a:buFont typeface="Sniglet"/>
              <a:buNone/>
              <a:defRPr sz="3000" b="1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buClr>
                <a:srgbClr val="3C78D8"/>
              </a:buClr>
              <a:buSzPct val="100000"/>
              <a:buFont typeface="Sniglet"/>
              <a:buNone/>
              <a:defRPr sz="3000" b="1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buClr>
                <a:srgbClr val="3C78D8"/>
              </a:buClr>
              <a:buSzPct val="100000"/>
              <a:buFont typeface="Sniglet"/>
              <a:buNone/>
              <a:defRPr sz="3000" b="1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buClr>
                <a:srgbClr val="3C78D8"/>
              </a:buClr>
              <a:buSzPct val="100000"/>
              <a:buFont typeface="Sniglet"/>
              <a:buNone/>
              <a:defRPr sz="3000" b="1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653625" y="1374514"/>
            <a:ext cx="5969100" cy="3236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600"/>
              </a:spcBef>
              <a:buClr>
                <a:srgbClr val="6D9EEB"/>
              </a:buClr>
              <a:buSzPct val="100000"/>
              <a:buFont typeface="ABeeZee"/>
              <a:buChar char="×"/>
              <a:defRPr sz="2400">
                <a:solidFill>
                  <a:srgbClr val="474F67"/>
                </a:solidFill>
                <a:latin typeface="ABeeZee"/>
                <a:ea typeface="ABeeZee"/>
                <a:cs typeface="ABeeZee"/>
                <a:sym typeface="ABeeZee"/>
              </a:defRPr>
            </a:lvl1pPr>
            <a:lvl2pPr lvl="1">
              <a:spcBef>
                <a:spcPts val="480"/>
              </a:spcBef>
              <a:buClr>
                <a:srgbClr val="6D9EEB"/>
              </a:buClr>
              <a:buSzPct val="100000"/>
              <a:buFont typeface="ABeeZee"/>
              <a:buChar char="×"/>
              <a:defRPr sz="2400">
                <a:solidFill>
                  <a:srgbClr val="474F67"/>
                </a:solidFill>
                <a:latin typeface="ABeeZee"/>
                <a:ea typeface="ABeeZee"/>
                <a:cs typeface="ABeeZee"/>
                <a:sym typeface="ABeeZee"/>
              </a:defRPr>
            </a:lvl2pPr>
            <a:lvl3pPr lvl="2">
              <a:spcBef>
                <a:spcPts val="480"/>
              </a:spcBef>
              <a:buClr>
                <a:srgbClr val="6D9EEB"/>
              </a:buClr>
              <a:buSzPct val="100000"/>
              <a:buFont typeface="ABeeZee"/>
              <a:buChar char="×"/>
              <a:defRPr sz="2400">
                <a:solidFill>
                  <a:srgbClr val="474F67"/>
                </a:solidFill>
                <a:latin typeface="ABeeZee"/>
                <a:ea typeface="ABeeZee"/>
                <a:cs typeface="ABeeZee"/>
                <a:sym typeface="ABeeZee"/>
              </a:defRPr>
            </a:lvl3pPr>
            <a:lvl4pPr lvl="3">
              <a:spcBef>
                <a:spcPts val="360"/>
              </a:spcBef>
              <a:buClr>
                <a:srgbClr val="6D9EEB"/>
              </a:buClr>
              <a:buSzPct val="100000"/>
              <a:buFont typeface="ABeeZee"/>
              <a:buChar char="×"/>
              <a:defRPr sz="2400">
                <a:solidFill>
                  <a:srgbClr val="474F67"/>
                </a:solidFill>
                <a:latin typeface="ABeeZee"/>
                <a:ea typeface="ABeeZee"/>
                <a:cs typeface="ABeeZee"/>
                <a:sym typeface="ABeeZee"/>
              </a:defRPr>
            </a:lvl4pPr>
            <a:lvl5pPr lvl="4">
              <a:spcBef>
                <a:spcPts val="360"/>
              </a:spcBef>
              <a:buClr>
                <a:srgbClr val="6D9EEB"/>
              </a:buClr>
              <a:buSzPct val="100000"/>
              <a:buFont typeface="ABeeZee"/>
              <a:buChar char="×"/>
              <a:defRPr sz="2400">
                <a:solidFill>
                  <a:srgbClr val="474F67"/>
                </a:solidFill>
                <a:latin typeface="ABeeZee"/>
                <a:ea typeface="ABeeZee"/>
                <a:cs typeface="ABeeZee"/>
                <a:sym typeface="ABeeZee"/>
              </a:defRPr>
            </a:lvl5pPr>
            <a:lvl6pPr lvl="5">
              <a:spcBef>
                <a:spcPts val="360"/>
              </a:spcBef>
              <a:buClr>
                <a:srgbClr val="6D9EEB"/>
              </a:buClr>
              <a:buSzPct val="100000"/>
              <a:buFont typeface="ABeeZee"/>
              <a:buChar char="×"/>
              <a:defRPr sz="2400">
                <a:solidFill>
                  <a:srgbClr val="474F67"/>
                </a:solidFill>
                <a:latin typeface="ABeeZee"/>
                <a:ea typeface="ABeeZee"/>
                <a:cs typeface="ABeeZee"/>
                <a:sym typeface="ABeeZee"/>
              </a:defRPr>
            </a:lvl6pPr>
            <a:lvl7pPr lvl="6">
              <a:spcBef>
                <a:spcPts val="360"/>
              </a:spcBef>
              <a:buClr>
                <a:srgbClr val="6D9EEB"/>
              </a:buClr>
              <a:buSzPct val="100000"/>
              <a:buFont typeface="ABeeZee"/>
              <a:defRPr sz="2400">
                <a:solidFill>
                  <a:srgbClr val="474F67"/>
                </a:solidFill>
                <a:latin typeface="ABeeZee"/>
                <a:ea typeface="ABeeZee"/>
                <a:cs typeface="ABeeZee"/>
                <a:sym typeface="ABeeZee"/>
              </a:defRPr>
            </a:lvl7pPr>
            <a:lvl8pPr lvl="7">
              <a:spcBef>
                <a:spcPts val="360"/>
              </a:spcBef>
              <a:buClr>
                <a:srgbClr val="6D9EEB"/>
              </a:buClr>
              <a:buSzPct val="100000"/>
              <a:buFont typeface="ABeeZee"/>
              <a:defRPr sz="2400">
                <a:solidFill>
                  <a:srgbClr val="474F67"/>
                </a:solidFill>
                <a:latin typeface="ABeeZee"/>
                <a:ea typeface="ABeeZee"/>
                <a:cs typeface="ABeeZee"/>
                <a:sym typeface="ABeeZee"/>
              </a:defRPr>
            </a:lvl8pPr>
            <a:lvl9pPr lvl="8">
              <a:spcBef>
                <a:spcPts val="360"/>
              </a:spcBef>
              <a:buClr>
                <a:srgbClr val="6D9EEB"/>
              </a:buClr>
              <a:buSzPct val="100000"/>
              <a:buFont typeface="ABeeZee"/>
              <a:defRPr sz="2400">
                <a:solidFill>
                  <a:srgbClr val="474F67"/>
                </a:solidFill>
                <a:latin typeface="ABeeZee"/>
                <a:ea typeface="ABeeZee"/>
                <a:cs typeface="ABeeZee"/>
                <a:sym typeface="ABeeZe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8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ctrTitle"/>
          </p:nvPr>
        </p:nvSpPr>
        <p:spPr>
          <a:xfrm>
            <a:off x="304800" y="2419350"/>
            <a:ext cx="5345700" cy="1159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/>
            <a:r>
              <a:rPr lang="sr-Cyrl-RS" sz="2800" dirty="0" smtClean="0">
                <a:solidFill>
                  <a:srgbClr val="00B0F0"/>
                </a:solidFill>
                <a:latin typeface="Segoe Print" panose="02000600000000000000" pitchFamily="2" charset="0"/>
              </a:rPr>
              <a:t>Теореме о троуглу и векторски рачун </a:t>
            </a:r>
            <a:r>
              <a:rPr lang="sr-Cyrl-RS" sz="4800" dirty="0" smtClean="0">
                <a:solidFill>
                  <a:srgbClr val="00B0F0"/>
                </a:solidFill>
                <a:latin typeface="Segoe Print" panose="02000600000000000000" pitchFamily="2" charset="0"/>
              </a:rPr>
              <a:t> </a:t>
            </a:r>
            <a:r>
              <a:rPr lang="sr-Cyrl-RS" sz="2800" dirty="0" smtClean="0">
                <a:solidFill>
                  <a:srgbClr val="FF66CC"/>
                </a:solidFill>
                <a:latin typeface="Segoe Print" panose="02000600000000000000" pitchFamily="2" charset="0"/>
              </a:rPr>
              <a:t> </a:t>
            </a:r>
            <a:br>
              <a:rPr lang="sr-Cyrl-RS" sz="2800" dirty="0" smtClean="0">
                <a:solidFill>
                  <a:srgbClr val="FF66CC"/>
                </a:solidFill>
                <a:latin typeface="Segoe Print" panose="02000600000000000000" pitchFamily="2" charset="0"/>
              </a:rPr>
            </a:br>
            <a:r>
              <a:rPr lang="sr-Cyrl-RS" sz="2000" dirty="0" smtClean="0">
                <a:solidFill>
                  <a:srgbClr val="FF66CC"/>
                </a:solidFill>
                <a:latin typeface="Segoe Print" panose="02000600000000000000" pitchFamily="2" charset="0"/>
              </a:rPr>
              <a:t>Неколико решених задатака</a:t>
            </a:r>
            <a:r>
              <a:rPr lang="sr-Cyrl-RS" sz="3600" dirty="0">
                <a:solidFill>
                  <a:srgbClr val="FF66CC"/>
                </a:solidFill>
              </a:rPr>
              <a:t/>
            </a:r>
            <a:br>
              <a:rPr lang="sr-Cyrl-RS" sz="3600" dirty="0">
                <a:solidFill>
                  <a:srgbClr val="FF66CC"/>
                </a:solidFill>
              </a:rPr>
            </a:br>
            <a:r>
              <a:rPr lang="en" sz="4400" dirty="0" smtClean="0">
                <a:solidFill>
                  <a:srgbClr val="FF66CC"/>
                </a:solidFill>
                <a:latin typeface="Centaur" panose="02030504050205020304" pitchFamily="18" charset="0"/>
              </a:rPr>
              <a:t/>
            </a:r>
            <a:br>
              <a:rPr lang="en" sz="4400" dirty="0" smtClean="0">
                <a:solidFill>
                  <a:srgbClr val="FF66CC"/>
                </a:solidFill>
                <a:latin typeface="Centaur" panose="02030504050205020304" pitchFamily="18" charset="0"/>
              </a:rPr>
            </a:br>
            <a:endParaRPr lang="en" sz="4400" dirty="0">
              <a:solidFill>
                <a:srgbClr val="FF66CC"/>
              </a:solidFill>
              <a:latin typeface="Centaur" panose="02030504050205020304" pitchFamily="18" charset="0"/>
            </a:endParaRPr>
          </a:p>
        </p:txBody>
      </p:sp>
      <p:grpSp>
        <p:nvGrpSpPr>
          <p:cNvPr id="54" name="Shape 54"/>
          <p:cNvGrpSpPr/>
          <p:nvPr/>
        </p:nvGrpSpPr>
        <p:grpSpPr>
          <a:xfrm flipH="1">
            <a:off x="6297047" y="2765569"/>
            <a:ext cx="2611542" cy="2377923"/>
            <a:chOff x="5930700" y="247325"/>
            <a:chExt cx="1451825" cy="1321950"/>
          </a:xfrm>
        </p:grpSpPr>
        <p:sp>
          <p:nvSpPr>
            <p:cNvPr id="55" name="Shape 55"/>
            <p:cNvSpPr/>
            <p:nvPr/>
          </p:nvSpPr>
          <p:spPr>
            <a:xfrm>
              <a:off x="5930700" y="247325"/>
              <a:ext cx="1155875" cy="1152650"/>
            </a:xfrm>
            <a:custGeom>
              <a:avLst/>
              <a:gdLst/>
              <a:ahLst/>
              <a:cxnLst/>
              <a:rect l="0" t="0" r="0" b="0"/>
              <a:pathLst>
                <a:path w="46235" h="46106" extrusionOk="0">
                  <a:moveTo>
                    <a:pt x="23448" y="0"/>
                  </a:moveTo>
                  <a:lnTo>
                    <a:pt x="22863" y="25"/>
                  </a:lnTo>
                  <a:lnTo>
                    <a:pt x="21819" y="331"/>
                  </a:lnTo>
                  <a:lnTo>
                    <a:pt x="20903" y="917"/>
                  </a:lnTo>
                  <a:lnTo>
                    <a:pt x="20190" y="1706"/>
                  </a:lnTo>
                  <a:lnTo>
                    <a:pt x="19935" y="2189"/>
                  </a:lnTo>
                  <a:lnTo>
                    <a:pt x="19553" y="1808"/>
                  </a:lnTo>
                  <a:lnTo>
                    <a:pt x="18637" y="1247"/>
                  </a:lnTo>
                  <a:lnTo>
                    <a:pt x="17593" y="967"/>
                  </a:lnTo>
                  <a:lnTo>
                    <a:pt x="16498" y="993"/>
                  </a:lnTo>
                  <a:lnTo>
                    <a:pt x="15964" y="1146"/>
                  </a:lnTo>
                  <a:lnTo>
                    <a:pt x="15429" y="1349"/>
                  </a:lnTo>
                  <a:lnTo>
                    <a:pt x="14512" y="1960"/>
                  </a:lnTo>
                  <a:lnTo>
                    <a:pt x="13850" y="2800"/>
                  </a:lnTo>
                  <a:lnTo>
                    <a:pt x="13418" y="3793"/>
                  </a:lnTo>
                  <a:lnTo>
                    <a:pt x="13341" y="4328"/>
                  </a:lnTo>
                  <a:lnTo>
                    <a:pt x="12858" y="4099"/>
                  </a:lnTo>
                  <a:lnTo>
                    <a:pt x="11814" y="3870"/>
                  </a:lnTo>
                  <a:lnTo>
                    <a:pt x="10719" y="3946"/>
                  </a:lnTo>
                  <a:lnTo>
                    <a:pt x="9701" y="4328"/>
                  </a:lnTo>
                  <a:lnTo>
                    <a:pt x="9217" y="4634"/>
                  </a:lnTo>
                  <a:lnTo>
                    <a:pt x="8784" y="5015"/>
                  </a:lnTo>
                  <a:lnTo>
                    <a:pt x="8122" y="5906"/>
                  </a:lnTo>
                  <a:lnTo>
                    <a:pt x="7766" y="6899"/>
                  </a:lnTo>
                  <a:lnTo>
                    <a:pt x="7689" y="7969"/>
                  </a:lnTo>
                  <a:lnTo>
                    <a:pt x="7791" y="8503"/>
                  </a:lnTo>
                  <a:lnTo>
                    <a:pt x="7257" y="8452"/>
                  </a:lnTo>
                  <a:lnTo>
                    <a:pt x="6187" y="8580"/>
                  </a:lnTo>
                  <a:lnTo>
                    <a:pt x="5194" y="8987"/>
                  </a:lnTo>
                  <a:lnTo>
                    <a:pt x="4329" y="9674"/>
                  </a:lnTo>
                  <a:lnTo>
                    <a:pt x="3998" y="10133"/>
                  </a:lnTo>
                  <a:lnTo>
                    <a:pt x="3692" y="10616"/>
                  </a:lnTo>
                  <a:lnTo>
                    <a:pt x="3361" y="11660"/>
                  </a:lnTo>
                  <a:lnTo>
                    <a:pt x="3336" y="12729"/>
                  </a:lnTo>
                  <a:lnTo>
                    <a:pt x="3616" y="13773"/>
                  </a:lnTo>
                  <a:lnTo>
                    <a:pt x="3871" y="14257"/>
                  </a:lnTo>
                  <a:lnTo>
                    <a:pt x="3336" y="14359"/>
                  </a:lnTo>
                  <a:lnTo>
                    <a:pt x="2369" y="14817"/>
                  </a:lnTo>
                  <a:lnTo>
                    <a:pt x="1554" y="15530"/>
                  </a:lnTo>
                  <a:lnTo>
                    <a:pt x="968" y="16472"/>
                  </a:lnTo>
                  <a:lnTo>
                    <a:pt x="790" y="17006"/>
                  </a:lnTo>
                  <a:lnTo>
                    <a:pt x="663" y="17567"/>
                  </a:lnTo>
                  <a:lnTo>
                    <a:pt x="688" y="18661"/>
                  </a:lnTo>
                  <a:lnTo>
                    <a:pt x="1019" y="19705"/>
                  </a:lnTo>
                  <a:lnTo>
                    <a:pt x="1630" y="20596"/>
                  </a:lnTo>
                  <a:lnTo>
                    <a:pt x="2038" y="20953"/>
                  </a:lnTo>
                  <a:lnTo>
                    <a:pt x="1554" y="21233"/>
                  </a:lnTo>
                  <a:lnTo>
                    <a:pt x="790" y="21971"/>
                  </a:lnTo>
                  <a:lnTo>
                    <a:pt x="255" y="22913"/>
                  </a:lnTo>
                  <a:lnTo>
                    <a:pt x="1" y="23982"/>
                  </a:lnTo>
                  <a:lnTo>
                    <a:pt x="1" y="24568"/>
                  </a:lnTo>
                  <a:lnTo>
                    <a:pt x="26" y="24771"/>
                  </a:lnTo>
                  <a:lnTo>
                    <a:pt x="52" y="24975"/>
                  </a:lnTo>
                  <a:lnTo>
                    <a:pt x="52" y="25153"/>
                  </a:lnTo>
                  <a:lnTo>
                    <a:pt x="77" y="25357"/>
                  </a:lnTo>
                  <a:lnTo>
                    <a:pt x="154" y="25943"/>
                  </a:lnTo>
                  <a:lnTo>
                    <a:pt x="561" y="26961"/>
                  </a:lnTo>
                  <a:lnTo>
                    <a:pt x="1248" y="27801"/>
                  </a:lnTo>
                  <a:lnTo>
                    <a:pt x="2114" y="28412"/>
                  </a:lnTo>
                  <a:lnTo>
                    <a:pt x="2623" y="28616"/>
                  </a:lnTo>
                  <a:lnTo>
                    <a:pt x="2292" y="29048"/>
                  </a:lnTo>
                  <a:lnTo>
                    <a:pt x="1834" y="30016"/>
                  </a:lnTo>
                  <a:lnTo>
                    <a:pt x="1656" y="31085"/>
                  </a:lnTo>
                  <a:lnTo>
                    <a:pt x="1808" y="32180"/>
                  </a:lnTo>
                  <a:lnTo>
                    <a:pt x="2012" y="32715"/>
                  </a:lnTo>
                  <a:lnTo>
                    <a:pt x="2267" y="33224"/>
                  </a:lnTo>
                  <a:lnTo>
                    <a:pt x="3005" y="34038"/>
                  </a:lnTo>
                  <a:lnTo>
                    <a:pt x="3922" y="34624"/>
                  </a:lnTo>
                  <a:lnTo>
                    <a:pt x="4940" y="34929"/>
                  </a:lnTo>
                  <a:lnTo>
                    <a:pt x="5475" y="34955"/>
                  </a:lnTo>
                  <a:lnTo>
                    <a:pt x="5296" y="35464"/>
                  </a:lnTo>
                  <a:lnTo>
                    <a:pt x="5194" y="36533"/>
                  </a:lnTo>
                  <a:lnTo>
                    <a:pt x="5373" y="37577"/>
                  </a:lnTo>
                  <a:lnTo>
                    <a:pt x="5856" y="38570"/>
                  </a:lnTo>
                  <a:lnTo>
                    <a:pt x="6238" y="39003"/>
                  </a:lnTo>
                  <a:lnTo>
                    <a:pt x="6646" y="39410"/>
                  </a:lnTo>
                  <a:lnTo>
                    <a:pt x="7588" y="39945"/>
                  </a:lnTo>
                  <a:lnTo>
                    <a:pt x="8631" y="40199"/>
                  </a:lnTo>
                  <a:lnTo>
                    <a:pt x="9701" y="40174"/>
                  </a:lnTo>
                  <a:lnTo>
                    <a:pt x="10235" y="40021"/>
                  </a:lnTo>
                  <a:lnTo>
                    <a:pt x="10235" y="40556"/>
                  </a:lnTo>
                  <a:lnTo>
                    <a:pt x="10464" y="41600"/>
                  </a:lnTo>
                  <a:lnTo>
                    <a:pt x="10974" y="42542"/>
                  </a:lnTo>
                  <a:lnTo>
                    <a:pt x="11763" y="43331"/>
                  </a:lnTo>
                  <a:lnTo>
                    <a:pt x="12247" y="43611"/>
                  </a:lnTo>
                  <a:lnTo>
                    <a:pt x="12756" y="43865"/>
                  </a:lnTo>
                  <a:lnTo>
                    <a:pt x="13850" y="44069"/>
                  </a:lnTo>
                  <a:lnTo>
                    <a:pt x="14920" y="43967"/>
                  </a:lnTo>
                  <a:lnTo>
                    <a:pt x="15913" y="43585"/>
                  </a:lnTo>
                  <a:lnTo>
                    <a:pt x="16371" y="43280"/>
                  </a:lnTo>
                  <a:lnTo>
                    <a:pt x="16524" y="43789"/>
                  </a:lnTo>
                  <a:lnTo>
                    <a:pt x="17084" y="44706"/>
                  </a:lnTo>
                  <a:lnTo>
                    <a:pt x="17898" y="45444"/>
                  </a:lnTo>
                  <a:lnTo>
                    <a:pt x="18891" y="45928"/>
                  </a:lnTo>
                  <a:lnTo>
                    <a:pt x="19451" y="46055"/>
                  </a:lnTo>
                  <a:lnTo>
                    <a:pt x="20012" y="46106"/>
                  </a:lnTo>
                  <a:lnTo>
                    <a:pt x="21106" y="45953"/>
                  </a:lnTo>
                  <a:lnTo>
                    <a:pt x="22074" y="45520"/>
                  </a:lnTo>
                  <a:lnTo>
                    <a:pt x="22914" y="44833"/>
                  </a:lnTo>
                  <a:lnTo>
                    <a:pt x="23219" y="44400"/>
                  </a:lnTo>
                  <a:lnTo>
                    <a:pt x="23525" y="44782"/>
                  </a:lnTo>
                  <a:lnTo>
                    <a:pt x="24263" y="45418"/>
                  </a:lnTo>
                  <a:lnTo>
                    <a:pt x="25129" y="45851"/>
                  </a:lnTo>
                  <a:lnTo>
                    <a:pt x="26096" y="46055"/>
                  </a:lnTo>
                  <a:lnTo>
                    <a:pt x="26605" y="46055"/>
                  </a:lnTo>
                  <a:lnTo>
                    <a:pt x="26809" y="46029"/>
                  </a:lnTo>
                  <a:lnTo>
                    <a:pt x="27013" y="46004"/>
                  </a:lnTo>
                  <a:lnTo>
                    <a:pt x="27573" y="45877"/>
                  </a:lnTo>
                  <a:lnTo>
                    <a:pt x="28566" y="45393"/>
                  </a:lnTo>
                  <a:lnTo>
                    <a:pt x="29355" y="44655"/>
                  </a:lnTo>
                  <a:lnTo>
                    <a:pt x="29915" y="43738"/>
                  </a:lnTo>
                  <a:lnTo>
                    <a:pt x="30068" y="43229"/>
                  </a:lnTo>
                  <a:lnTo>
                    <a:pt x="30526" y="43535"/>
                  </a:lnTo>
                  <a:lnTo>
                    <a:pt x="31519" y="43916"/>
                  </a:lnTo>
                  <a:lnTo>
                    <a:pt x="32588" y="43993"/>
                  </a:lnTo>
                  <a:lnTo>
                    <a:pt x="33683" y="43789"/>
                  </a:lnTo>
                  <a:lnTo>
                    <a:pt x="34192" y="43535"/>
                  </a:lnTo>
                  <a:lnTo>
                    <a:pt x="34676" y="43229"/>
                  </a:lnTo>
                  <a:lnTo>
                    <a:pt x="35465" y="42440"/>
                  </a:lnTo>
                  <a:lnTo>
                    <a:pt x="35974" y="41498"/>
                  </a:lnTo>
                  <a:lnTo>
                    <a:pt x="36203" y="40454"/>
                  </a:lnTo>
                  <a:lnTo>
                    <a:pt x="36178" y="39919"/>
                  </a:lnTo>
                  <a:lnTo>
                    <a:pt x="36713" y="40047"/>
                  </a:lnTo>
                  <a:lnTo>
                    <a:pt x="37782" y="40098"/>
                  </a:lnTo>
                  <a:lnTo>
                    <a:pt x="38826" y="39818"/>
                  </a:lnTo>
                  <a:lnTo>
                    <a:pt x="39768" y="39257"/>
                  </a:lnTo>
                  <a:lnTo>
                    <a:pt x="40175" y="38876"/>
                  </a:lnTo>
                  <a:lnTo>
                    <a:pt x="40531" y="38417"/>
                  </a:lnTo>
                  <a:lnTo>
                    <a:pt x="41015" y="37450"/>
                  </a:lnTo>
                  <a:lnTo>
                    <a:pt x="41193" y="36381"/>
                  </a:lnTo>
                  <a:lnTo>
                    <a:pt x="41066" y="35311"/>
                  </a:lnTo>
                  <a:lnTo>
                    <a:pt x="40888" y="34802"/>
                  </a:lnTo>
                  <a:lnTo>
                    <a:pt x="41422" y="34777"/>
                  </a:lnTo>
                  <a:lnTo>
                    <a:pt x="42466" y="34471"/>
                  </a:lnTo>
                  <a:lnTo>
                    <a:pt x="43357" y="33886"/>
                  </a:lnTo>
                  <a:lnTo>
                    <a:pt x="44070" y="33046"/>
                  </a:lnTo>
                  <a:lnTo>
                    <a:pt x="44325" y="32536"/>
                  </a:lnTo>
                  <a:lnTo>
                    <a:pt x="44528" y="32002"/>
                  </a:lnTo>
                  <a:lnTo>
                    <a:pt x="44681" y="30907"/>
                  </a:lnTo>
                  <a:lnTo>
                    <a:pt x="44503" y="29838"/>
                  </a:lnTo>
                  <a:lnTo>
                    <a:pt x="44045" y="28870"/>
                  </a:lnTo>
                  <a:lnTo>
                    <a:pt x="43688" y="28437"/>
                  </a:lnTo>
                  <a:lnTo>
                    <a:pt x="44197" y="28234"/>
                  </a:lnTo>
                  <a:lnTo>
                    <a:pt x="45063" y="27623"/>
                  </a:lnTo>
                  <a:lnTo>
                    <a:pt x="45725" y="26757"/>
                  </a:lnTo>
                  <a:lnTo>
                    <a:pt x="46132" y="25739"/>
                  </a:lnTo>
                  <a:lnTo>
                    <a:pt x="46209" y="25179"/>
                  </a:lnTo>
                  <a:lnTo>
                    <a:pt x="46234" y="24593"/>
                  </a:lnTo>
                  <a:lnTo>
                    <a:pt x="46005" y="23524"/>
                  </a:lnTo>
                  <a:lnTo>
                    <a:pt x="45496" y="22582"/>
                  </a:lnTo>
                  <a:lnTo>
                    <a:pt x="44758" y="21818"/>
                  </a:lnTo>
                  <a:lnTo>
                    <a:pt x="44299" y="21538"/>
                  </a:lnTo>
                  <a:lnTo>
                    <a:pt x="44707" y="21182"/>
                  </a:lnTo>
                  <a:lnTo>
                    <a:pt x="45318" y="20291"/>
                  </a:lnTo>
                  <a:lnTo>
                    <a:pt x="45674" y="19272"/>
                  </a:lnTo>
                  <a:lnTo>
                    <a:pt x="45750" y="18178"/>
                  </a:lnTo>
                  <a:lnTo>
                    <a:pt x="45623" y="17617"/>
                  </a:lnTo>
                  <a:lnTo>
                    <a:pt x="45470" y="17083"/>
                  </a:lnTo>
                  <a:lnTo>
                    <a:pt x="44910" y="16115"/>
                  </a:lnTo>
                  <a:lnTo>
                    <a:pt x="44121" y="15403"/>
                  </a:lnTo>
                  <a:lnTo>
                    <a:pt x="43154" y="14919"/>
                  </a:lnTo>
                  <a:lnTo>
                    <a:pt x="42619" y="14792"/>
                  </a:lnTo>
                  <a:lnTo>
                    <a:pt x="42899" y="14308"/>
                  </a:lnTo>
                  <a:lnTo>
                    <a:pt x="43205" y="13289"/>
                  </a:lnTo>
                  <a:lnTo>
                    <a:pt x="43230" y="12195"/>
                  </a:lnTo>
                  <a:lnTo>
                    <a:pt x="42924" y="11151"/>
                  </a:lnTo>
                  <a:lnTo>
                    <a:pt x="42644" y="10642"/>
                  </a:lnTo>
                  <a:lnTo>
                    <a:pt x="42313" y="10184"/>
                  </a:lnTo>
                  <a:lnTo>
                    <a:pt x="41473" y="9471"/>
                  </a:lnTo>
                  <a:lnTo>
                    <a:pt x="40480" y="9038"/>
                  </a:lnTo>
                  <a:lnTo>
                    <a:pt x="39411" y="8885"/>
                  </a:lnTo>
                  <a:lnTo>
                    <a:pt x="38877" y="8936"/>
                  </a:lnTo>
                  <a:lnTo>
                    <a:pt x="38978" y="8401"/>
                  </a:lnTo>
                  <a:lnTo>
                    <a:pt x="38953" y="7332"/>
                  </a:lnTo>
                  <a:lnTo>
                    <a:pt x="38596" y="6314"/>
                  </a:lnTo>
                  <a:lnTo>
                    <a:pt x="37985" y="5397"/>
                  </a:lnTo>
                  <a:lnTo>
                    <a:pt x="37553" y="5041"/>
                  </a:lnTo>
                  <a:lnTo>
                    <a:pt x="37069" y="4710"/>
                  </a:lnTo>
                  <a:lnTo>
                    <a:pt x="36051" y="4303"/>
                  </a:lnTo>
                  <a:lnTo>
                    <a:pt x="34981" y="4201"/>
                  </a:lnTo>
                  <a:lnTo>
                    <a:pt x="33937" y="4404"/>
                  </a:lnTo>
                  <a:lnTo>
                    <a:pt x="33428" y="4608"/>
                  </a:lnTo>
                  <a:lnTo>
                    <a:pt x="33377" y="4073"/>
                  </a:lnTo>
                  <a:lnTo>
                    <a:pt x="32970" y="3081"/>
                  </a:lnTo>
                  <a:lnTo>
                    <a:pt x="32334" y="2215"/>
                  </a:lnTo>
                  <a:lnTo>
                    <a:pt x="31443" y="1553"/>
                  </a:lnTo>
                  <a:lnTo>
                    <a:pt x="30908" y="1349"/>
                  </a:lnTo>
                  <a:lnTo>
                    <a:pt x="30373" y="1171"/>
                  </a:lnTo>
                  <a:lnTo>
                    <a:pt x="29279" y="1120"/>
                  </a:lnTo>
                  <a:lnTo>
                    <a:pt x="28235" y="1375"/>
                  </a:lnTo>
                  <a:lnTo>
                    <a:pt x="27293" y="1909"/>
                  </a:lnTo>
                  <a:lnTo>
                    <a:pt x="26885" y="2266"/>
                  </a:lnTo>
                  <a:lnTo>
                    <a:pt x="26656" y="1782"/>
                  </a:lnTo>
                  <a:lnTo>
                    <a:pt x="25969" y="967"/>
                  </a:lnTo>
                  <a:lnTo>
                    <a:pt x="25078" y="382"/>
                  </a:lnTo>
                  <a:lnTo>
                    <a:pt x="24009" y="51"/>
                  </a:lnTo>
                  <a:lnTo>
                    <a:pt x="23448" y="0"/>
                  </a:lnTo>
                  <a:close/>
                </a:path>
              </a:pathLst>
            </a:custGeom>
            <a:solidFill>
              <a:srgbClr val="14090B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56" name="Shape 56"/>
            <p:cNvSpPr/>
            <p:nvPr/>
          </p:nvSpPr>
          <p:spPr>
            <a:xfrm>
              <a:off x="6102550" y="866600"/>
              <a:ext cx="68125" cy="190975"/>
            </a:xfrm>
            <a:custGeom>
              <a:avLst/>
              <a:gdLst/>
              <a:ahLst/>
              <a:cxnLst/>
              <a:rect l="0" t="0" r="0" b="0"/>
              <a:pathLst>
                <a:path w="2725" h="7639" extrusionOk="0">
                  <a:moveTo>
                    <a:pt x="2725" y="0"/>
                  </a:moveTo>
                  <a:lnTo>
                    <a:pt x="2165" y="51"/>
                  </a:lnTo>
                  <a:lnTo>
                    <a:pt x="1172" y="459"/>
                  </a:lnTo>
                  <a:lnTo>
                    <a:pt x="434" y="1197"/>
                  </a:lnTo>
                  <a:lnTo>
                    <a:pt x="26" y="2190"/>
                  </a:lnTo>
                  <a:lnTo>
                    <a:pt x="1" y="2750"/>
                  </a:lnTo>
                  <a:lnTo>
                    <a:pt x="1" y="4914"/>
                  </a:lnTo>
                  <a:lnTo>
                    <a:pt x="26" y="5474"/>
                  </a:lnTo>
                  <a:lnTo>
                    <a:pt x="434" y="6467"/>
                  </a:lnTo>
                  <a:lnTo>
                    <a:pt x="1172" y="7205"/>
                  </a:lnTo>
                  <a:lnTo>
                    <a:pt x="2165" y="7613"/>
                  </a:lnTo>
                  <a:lnTo>
                    <a:pt x="2725" y="7638"/>
                  </a:lnTo>
                  <a:lnTo>
                    <a:pt x="2725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57" name="Shape 57"/>
            <p:cNvSpPr/>
            <p:nvPr/>
          </p:nvSpPr>
          <p:spPr>
            <a:xfrm>
              <a:off x="6847225" y="866600"/>
              <a:ext cx="68125" cy="190975"/>
            </a:xfrm>
            <a:custGeom>
              <a:avLst/>
              <a:gdLst/>
              <a:ahLst/>
              <a:cxnLst/>
              <a:rect l="0" t="0" r="0" b="0"/>
              <a:pathLst>
                <a:path w="2725" h="7639" extrusionOk="0">
                  <a:moveTo>
                    <a:pt x="1" y="0"/>
                  </a:moveTo>
                  <a:lnTo>
                    <a:pt x="1" y="7638"/>
                  </a:lnTo>
                  <a:lnTo>
                    <a:pt x="535" y="7613"/>
                  </a:lnTo>
                  <a:lnTo>
                    <a:pt x="1528" y="7205"/>
                  </a:lnTo>
                  <a:lnTo>
                    <a:pt x="2266" y="6467"/>
                  </a:lnTo>
                  <a:lnTo>
                    <a:pt x="2674" y="5474"/>
                  </a:lnTo>
                  <a:lnTo>
                    <a:pt x="2725" y="4914"/>
                  </a:lnTo>
                  <a:lnTo>
                    <a:pt x="2725" y="2750"/>
                  </a:lnTo>
                  <a:lnTo>
                    <a:pt x="2674" y="2190"/>
                  </a:lnTo>
                  <a:lnTo>
                    <a:pt x="2266" y="1197"/>
                  </a:lnTo>
                  <a:lnTo>
                    <a:pt x="1528" y="459"/>
                  </a:lnTo>
                  <a:lnTo>
                    <a:pt x="535" y="5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58" name="Shape 58"/>
            <p:cNvSpPr/>
            <p:nvPr/>
          </p:nvSpPr>
          <p:spPr>
            <a:xfrm>
              <a:off x="6403600" y="1254850"/>
              <a:ext cx="210700" cy="264150"/>
            </a:xfrm>
            <a:custGeom>
              <a:avLst/>
              <a:gdLst/>
              <a:ahLst/>
              <a:cxnLst/>
              <a:rect l="0" t="0" r="0" b="0"/>
              <a:pathLst>
                <a:path w="8428" h="10566" extrusionOk="0">
                  <a:moveTo>
                    <a:pt x="1" y="0"/>
                  </a:moveTo>
                  <a:lnTo>
                    <a:pt x="1" y="10566"/>
                  </a:lnTo>
                  <a:lnTo>
                    <a:pt x="8428" y="10566"/>
                  </a:lnTo>
                  <a:lnTo>
                    <a:pt x="8428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59" name="Shape 59"/>
            <p:cNvSpPr/>
            <p:nvPr/>
          </p:nvSpPr>
          <p:spPr>
            <a:xfrm>
              <a:off x="6157925" y="439525"/>
              <a:ext cx="701425" cy="875800"/>
            </a:xfrm>
            <a:custGeom>
              <a:avLst/>
              <a:gdLst/>
              <a:ahLst/>
              <a:cxnLst/>
              <a:rect l="0" t="0" r="0" b="0"/>
              <a:pathLst>
                <a:path w="28057" h="35032" extrusionOk="0">
                  <a:moveTo>
                    <a:pt x="14028" y="1"/>
                  </a:moveTo>
                  <a:lnTo>
                    <a:pt x="13316" y="26"/>
                  </a:lnTo>
                  <a:lnTo>
                    <a:pt x="11890" y="153"/>
                  </a:lnTo>
                  <a:lnTo>
                    <a:pt x="10515" y="433"/>
                  </a:lnTo>
                  <a:lnTo>
                    <a:pt x="9217" y="841"/>
                  </a:lnTo>
                  <a:lnTo>
                    <a:pt x="7944" y="1375"/>
                  </a:lnTo>
                  <a:lnTo>
                    <a:pt x="6747" y="2037"/>
                  </a:lnTo>
                  <a:lnTo>
                    <a:pt x="5627" y="2776"/>
                  </a:lnTo>
                  <a:lnTo>
                    <a:pt x="4609" y="3641"/>
                  </a:lnTo>
                  <a:lnTo>
                    <a:pt x="3641" y="4583"/>
                  </a:lnTo>
                  <a:lnTo>
                    <a:pt x="2801" y="5627"/>
                  </a:lnTo>
                  <a:lnTo>
                    <a:pt x="2037" y="6747"/>
                  </a:lnTo>
                  <a:lnTo>
                    <a:pt x="1375" y="7944"/>
                  </a:lnTo>
                  <a:lnTo>
                    <a:pt x="866" y="9191"/>
                  </a:lnTo>
                  <a:lnTo>
                    <a:pt x="433" y="10515"/>
                  </a:lnTo>
                  <a:lnTo>
                    <a:pt x="153" y="11890"/>
                  </a:lnTo>
                  <a:lnTo>
                    <a:pt x="26" y="13316"/>
                  </a:lnTo>
                  <a:lnTo>
                    <a:pt x="1" y="14028"/>
                  </a:lnTo>
                  <a:lnTo>
                    <a:pt x="1" y="21004"/>
                  </a:lnTo>
                  <a:lnTo>
                    <a:pt x="26" y="21717"/>
                  </a:lnTo>
                  <a:lnTo>
                    <a:pt x="153" y="23143"/>
                  </a:lnTo>
                  <a:lnTo>
                    <a:pt x="433" y="24517"/>
                  </a:lnTo>
                  <a:lnTo>
                    <a:pt x="866" y="25841"/>
                  </a:lnTo>
                  <a:lnTo>
                    <a:pt x="1375" y="27089"/>
                  </a:lnTo>
                  <a:lnTo>
                    <a:pt x="2037" y="28285"/>
                  </a:lnTo>
                  <a:lnTo>
                    <a:pt x="2801" y="29405"/>
                  </a:lnTo>
                  <a:lnTo>
                    <a:pt x="3641" y="30449"/>
                  </a:lnTo>
                  <a:lnTo>
                    <a:pt x="4609" y="31391"/>
                  </a:lnTo>
                  <a:lnTo>
                    <a:pt x="5627" y="32257"/>
                  </a:lnTo>
                  <a:lnTo>
                    <a:pt x="6747" y="32995"/>
                  </a:lnTo>
                  <a:lnTo>
                    <a:pt x="7944" y="33657"/>
                  </a:lnTo>
                  <a:lnTo>
                    <a:pt x="9217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316" y="35006"/>
                  </a:lnTo>
                  <a:lnTo>
                    <a:pt x="14028" y="35032"/>
                  </a:lnTo>
                  <a:lnTo>
                    <a:pt x="14767" y="35006"/>
                  </a:lnTo>
                  <a:lnTo>
                    <a:pt x="16167" y="34879"/>
                  </a:lnTo>
                  <a:lnTo>
                    <a:pt x="17542" y="34599"/>
                  </a:lnTo>
                  <a:lnTo>
                    <a:pt x="18866" y="34192"/>
                  </a:lnTo>
                  <a:lnTo>
                    <a:pt x="20113" y="33657"/>
                  </a:lnTo>
                  <a:lnTo>
                    <a:pt x="21310" y="32995"/>
                  </a:lnTo>
                  <a:lnTo>
                    <a:pt x="22430" y="32257"/>
                  </a:lnTo>
                  <a:lnTo>
                    <a:pt x="23474" y="31391"/>
                  </a:lnTo>
                  <a:lnTo>
                    <a:pt x="24416" y="30449"/>
                  </a:lnTo>
                  <a:lnTo>
                    <a:pt x="25281" y="29405"/>
                  </a:lnTo>
                  <a:lnTo>
                    <a:pt x="26045" y="28285"/>
                  </a:lnTo>
                  <a:lnTo>
                    <a:pt x="26682" y="27089"/>
                  </a:lnTo>
                  <a:lnTo>
                    <a:pt x="27216" y="25841"/>
                  </a:lnTo>
                  <a:lnTo>
                    <a:pt x="27624" y="24517"/>
                  </a:lnTo>
                  <a:lnTo>
                    <a:pt x="27904" y="23143"/>
                  </a:lnTo>
                  <a:lnTo>
                    <a:pt x="28056" y="21717"/>
                  </a:lnTo>
                  <a:lnTo>
                    <a:pt x="28056" y="21004"/>
                  </a:lnTo>
                  <a:lnTo>
                    <a:pt x="28056" y="14028"/>
                  </a:lnTo>
                  <a:lnTo>
                    <a:pt x="28056" y="13316"/>
                  </a:lnTo>
                  <a:lnTo>
                    <a:pt x="27904" y="11890"/>
                  </a:lnTo>
                  <a:lnTo>
                    <a:pt x="27624" y="10515"/>
                  </a:lnTo>
                  <a:lnTo>
                    <a:pt x="27216" y="9191"/>
                  </a:lnTo>
                  <a:lnTo>
                    <a:pt x="26682" y="7944"/>
                  </a:lnTo>
                  <a:lnTo>
                    <a:pt x="26045" y="6747"/>
                  </a:lnTo>
                  <a:lnTo>
                    <a:pt x="25281" y="5627"/>
                  </a:lnTo>
                  <a:lnTo>
                    <a:pt x="24416" y="4583"/>
                  </a:lnTo>
                  <a:lnTo>
                    <a:pt x="23474" y="3641"/>
                  </a:lnTo>
                  <a:lnTo>
                    <a:pt x="22430" y="2776"/>
                  </a:lnTo>
                  <a:lnTo>
                    <a:pt x="21310" y="2037"/>
                  </a:lnTo>
                  <a:lnTo>
                    <a:pt x="20113" y="1375"/>
                  </a:lnTo>
                  <a:lnTo>
                    <a:pt x="18866" y="841"/>
                  </a:lnTo>
                  <a:lnTo>
                    <a:pt x="17542" y="433"/>
                  </a:lnTo>
                  <a:lnTo>
                    <a:pt x="16167" y="153"/>
                  </a:lnTo>
                  <a:lnTo>
                    <a:pt x="14767" y="26"/>
                  </a:lnTo>
                  <a:lnTo>
                    <a:pt x="14028" y="1"/>
                  </a:lnTo>
                  <a:close/>
                </a:path>
              </a:pathLst>
            </a:custGeom>
            <a:solidFill>
              <a:srgbClr val="6B3F2E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60" name="Shape 60"/>
            <p:cNvSpPr/>
            <p:nvPr/>
          </p:nvSpPr>
          <p:spPr>
            <a:xfrm>
              <a:off x="6282675" y="933425"/>
              <a:ext cx="91050" cy="90400"/>
            </a:xfrm>
            <a:custGeom>
              <a:avLst/>
              <a:gdLst/>
              <a:ahLst/>
              <a:cxnLst/>
              <a:rect l="0" t="0" r="0" b="0"/>
              <a:pathLst>
                <a:path w="3642" h="3616" extrusionOk="0">
                  <a:moveTo>
                    <a:pt x="1834" y="1"/>
                  </a:moveTo>
                  <a:lnTo>
                    <a:pt x="1452" y="26"/>
                  </a:lnTo>
                  <a:lnTo>
                    <a:pt x="815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1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815" y="3310"/>
                  </a:lnTo>
                  <a:lnTo>
                    <a:pt x="1452" y="3590"/>
                  </a:lnTo>
                  <a:lnTo>
                    <a:pt x="1834" y="3616"/>
                  </a:lnTo>
                  <a:lnTo>
                    <a:pt x="2190" y="3590"/>
                  </a:lnTo>
                  <a:lnTo>
                    <a:pt x="2852" y="3310"/>
                  </a:lnTo>
                  <a:lnTo>
                    <a:pt x="3336" y="2827"/>
                  </a:lnTo>
                  <a:lnTo>
                    <a:pt x="3616" y="2165"/>
                  </a:lnTo>
                  <a:lnTo>
                    <a:pt x="3641" y="1808"/>
                  </a:lnTo>
                  <a:lnTo>
                    <a:pt x="3616" y="1426"/>
                  </a:lnTo>
                  <a:lnTo>
                    <a:pt x="3336" y="790"/>
                  </a:lnTo>
                  <a:lnTo>
                    <a:pt x="2852" y="281"/>
                  </a:lnTo>
                  <a:lnTo>
                    <a:pt x="2190" y="26"/>
                  </a:lnTo>
                  <a:lnTo>
                    <a:pt x="1834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61" name="Shape 61"/>
            <p:cNvSpPr/>
            <p:nvPr/>
          </p:nvSpPr>
          <p:spPr>
            <a:xfrm>
              <a:off x="6643550" y="933425"/>
              <a:ext cx="91050" cy="90400"/>
            </a:xfrm>
            <a:custGeom>
              <a:avLst/>
              <a:gdLst/>
              <a:ahLst/>
              <a:cxnLst/>
              <a:rect l="0" t="0" r="0" b="0"/>
              <a:pathLst>
                <a:path w="3642" h="3616" extrusionOk="0">
                  <a:moveTo>
                    <a:pt x="1834" y="1"/>
                  </a:moveTo>
                  <a:lnTo>
                    <a:pt x="1452" y="26"/>
                  </a:lnTo>
                  <a:lnTo>
                    <a:pt x="790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1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790" y="3310"/>
                  </a:lnTo>
                  <a:lnTo>
                    <a:pt x="1452" y="3590"/>
                  </a:lnTo>
                  <a:lnTo>
                    <a:pt x="1834" y="3616"/>
                  </a:lnTo>
                  <a:lnTo>
                    <a:pt x="2190" y="3590"/>
                  </a:lnTo>
                  <a:lnTo>
                    <a:pt x="2852" y="3310"/>
                  </a:lnTo>
                  <a:lnTo>
                    <a:pt x="3336" y="2827"/>
                  </a:lnTo>
                  <a:lnTo>
                    <a:pt x="3616" y="2165"/>
                  </a:lnTo>
                  <a:lnTo>
                    <a:pt x="3641" y="1808"/>
                  </a:lnTo>
                  <a:lnTo>
                    <a:pt x="3616" y="1426"/>
                  </a:lnTo>
                  <a:lnTo>
                    <a:pt x="3336" y="790"/>
                  </a:lnTo>
                  <a:lnTo>
                    <a:pt x="2852" y="281"/>
                  </a:lnTo>
                  <a:lnTo>
                    <a:pt x="2190" y="26"/>
                  </a:lnTo>
                  <a:lnTo>
                    <a:pt x="1834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62" name="Shape 62"/>
            <p:cNvSpPr/>
            <p:nvPr/>
          </p:nvSpPr>
          <p:spPr>
            <a:xfrm>
              <a:off x="5987350" y="1359225"/>
              <a:ext cx="1042575" cy="210050"/>
            </a:xfrm>
            <a:custGeom>
              <a:avLst/>
              <a:gdLst/>
              <a:ahLst/>
              <a:cxnLst/>
              <a:rect l="0" t="0" r="0" b="0"/>
              <a:pathLst>
                <a:path w="41703" h="8402" extrusionOk="0">
                  <a:moveTo>
                    <a:pt x="16651" y="1"/>
                  </a:moveTo>
                  <a:lnTo>
                    <a:pt x="12323" y="153"/>
                  </a:lnTo>
                  <a:lnTo>
                    <a:pt x="11177" y="179"/>
                  </a:lnTo>
                  <a:lnTo>
                    <a:pt x="9140" y="484"/>
                  </a:lnTo>
                  <a:lnTo>
                    <a:pt x="7307" y="1070"/>
                  </a:lnTo>
                  <a:lnTo>
                    <a:pt x="5703" y="1910"/>
                  </a:lnTo>
                  <a:lnTo>
                    <a:pt x="4227" y="2979"/>
                  </a:lnTo>
                  <a:lnTo>
                    <a:pt x="2903" y="4303"/>
                  </a:lnTo>
                  <a:lnTo>
                    <a:pt x="1706" y="5805"/>
                  </a:lnTo>
                  <a:lnTo>
                    <a:pt x="561" y="7485"/>
                  </a:lnTo>
                  <a:lnTo>
                    <a:pt x="1" y="8402"/>
                  </a:lnTo>
                  <a:lnTo>
                    <a:pt x="41702" y="8402"/>
                  </a:lnTo>
                  <a:lnTo>
                    <a:pt x="41168" y="7485"/>
                  </a:lnTo>
                  <a:lnTo>
                    <a:pt x="40022" y="5805"/>
                  </a:lnTo>
                  <a:lnTo>
                    <a:pt x="38800" y="4303"/>
                  </a:lnTo>
                  <a:lnTo>
                    <a:pt x="37476" y="2979"/>
                  </a:lnTo>
                  <a:lnTo>
                    <a:pt x="36025" y="1910"/>
                  </a:lnTo>
                  <a:lnTo>
                    <a:pt x="34396" y="1070"/>
                  </a:lnTo>
                  <a:lnTo>
                    <a:pt x="32588" y="484"/>
                  </a:lnTo>
                  <a:lnTo>
                    <a:pt x="30526" y="179"/>
                  </a:lnTo>
                  <a:lnTo>
                    <a:pt x="29406" y="153"/>
                  </a:lnTo>
                  <a:lnTo>
                    <a:pt x="25078" y="1"/>
                  </a:lnTo>
                  <a:lnTo>
                    <a:pt x="25052" y="433"/>
                  </a:lnTo>
                  <a:lnTo>
                    <a:pt x="24874" y="1248"/>
                  </a:lnTo>
                  <a:lnTo>
                    <a:pt x="24568" y="2012"/>
                  </a:lnTo>
                  <a:lnTo>
                    <a:pt x="24110" y="2674"/>
                  </a:lnTo>
                  <a:lnTo>
                    <a:pt x="23550" y="3259"/>
                  </a:lnTo>
                  <a:lnTo>
                    <a:pt x="22863" y="3692"/>
                  </a:lnTo>
                  <a:lnTo>
                    <a:pt x="22124" y="4023"/>
                  </a:lnTo>
                  <a:lnTo>
                    <a:pt x="21284" y="4201"/>
                  </a:lnTo>
                  <a:lnTo>
                    <a:pt x="20419" y="4201"/>
                  </a:lnTo>
                  <a:lnTo>
                    <a:pt x="19604" y="4023"/>
                  </a:lnTo>
                  <a:lnTo>
                    <a:pt x="18840" y="3692"/>
                  </a:lnTo>
                  <a:lnTo>
                    <a:pt x="18178" y="3259"/>
                  </a:lnTo>
                  <a:lnTo>
                    <a:pt x="17593" y="2674"/>
                  </a:lnTo>
                  <a:lnTo>
                    <a:pt x="17160" y="2012"/>
                  </a:lnTo>
                  <a:lnTo>
                    <a:pt x="16829" y="1248"/>
                  </a:lnTo>
                  <a:lnTo>
                    <a:pt x="16651" y="433"/>
                  </a:lnTo>
                  <a:lnTo>
                    <a:pt x="16651" y="1"/>
                  </a:lnTo>
                  <a:close/>
                </a:path>
              </a:pathLst>
            </a:custGeom>
            <a:solidFill>
              <a:srgbClr val="F14C4C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63" name="Shape 63"/>
            <p:cNvSpPr/>
            <p:nvPr/>
          </p:nvSpPr>
          <p:spPr>
            <a:xfrm>
              <a:off x="6364150" y="1359225"/>
              <a:ext cx="288975" cy="148950"/>
            </a:xfrm>
            <a:custGeom>
              <a:avLst/>
              <a:gdLst/>
              <a:ahLst/>
              <a:cxnLst/>
              <a:rect l="0" t="0" r="0" b="0"/>
              <a:pathLst>
                <a:path w="11559" h="5958" extrusionOk="0">
                  <a:moveTo>
                    <a:pt x="1579" y="1"/>
                  </a:moveTo>
                  <a:lnTo>
                    <a:pt x="26" y="51"/>
                  </a:lnTo>
                  <a:lnTo>
                    <a:pt x="0" y="128"/>
                  </a:lnTo>
                  <a:lnTo>
                    <a:pt x="0" y="179"/>
                  </a:lnTo>
                  <a:lnTo>
                    <a:pt x="26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324" y="3870"/>
                  </a:lnTo>
                  <a:lnTo>
                    <a:pt x="2113" y="4659"/>
                  </a:lnTo>
                  <a:lnTo>
                    <a:pt x="3030" y="5270"/>
                  </a:lnTo>
                  <a:lnTo>
                    <a:pt x="4074" y="5703"/>
                  </a:lnTo>
                  <a:lnTo>
                    <a:pt x="5194" y="5958"/>
                  </a:lnTo>
                  <a:lnTo>
                    <a:pt x="6390" y="5958"/>
                  </a:lnTo>
                  <a:lnTo>
                    <a:pt x="7511" y="5703"/>
                  </a:lnTo>
                  <a:lnTo>
                    <a:pt x="8555" y="5270"/>
                  </a:lnTo>
                  <a:lnTo>
                    <a:pt x="9471" y="4659"/>
                  </a:lnTo>
                  <a:lnTo>
                    <a:pt x="10260" y="3870"/>
                  </a:lnTo>
                  <a:lnTo>
                    <a:pt x="10871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59" y="179"/>
                  </a:lnTo>
                  <a:lnTo>
                    <a:pt x="11559" y="128"/>
                  </a:lnTo>
                  <a:lnTo>
                    <a:pt x="11559" y="51"/>
                  </a:lnTo>
                  <a:lnTo>
                    <a:pt x="10006" y="1"/>
                  </a:lnTo>
                  <a:lnTo>
                    <a:pt x="9980" y="433"/>
                  </a:lnTo>
                  <a:lnTo>
                    <a:pt x="9802" y="1248"/>
                  </a:lnTo>
                  <a:lnTo>
                    <a:pt x="9496" y="2012"/>
                  </a:lnTo>
                  <a:lnTo>
                    <a:pt x="9038" y="2674"/>
                  </a:lnTo>
                  <a:lnTo>
                    <a:pt x="8478" y="3259"/>
                  </a:lnTo>
                  <a:lnTo>
                    <a:pt x="7791" y="3692"/>
                  </a:lnTo>
                  <a:lnTo>
                    <a:pt x="7052" y="4023"/>
                  </a:lnTo>
                  <a:lnTo>
                    <a:pt x="6212" y="4201"/>
                  </a:lnTo>
                  <a:lnTo>
                    <a:pt x="5347" y="4201"/>
                  </a:lnTo>
                  <a:lnTo>
                    <a:pt x="4532" y="4023"/>
                  </a:lnTo>
                  <a:lnTo>
                    <a:pt x="3768" y="3692"/>
                  </a:lnTo>
                  <a:lnTo>
                    <a:pt x="3106" y="3259"/>
                  </a:lnTo>
                  <a:lnTo>
                    <a:pt x="2521" y="2674"/>
                  </a:lnTo>
                  <a:lnTo>
                    <a:pt x="2088" y="2012"/>
                  </a:lnTo>
                  <a:lnTo>
                    <a:pt x="1757" y="1248"/>
                  </a:lnTo>
                  <a:lnTo>
                    <a:pt x="1579" y="433"/>
                  </a:lnTo>
                  <a:lnTo>
                    <a:pt x="1579" y="1"/>
                  </a:lnTo>
                  <a:close/>
                </a:path>
              </a:pathLst>
            </a:custGeom>
            <a:solidFill>
              <a:srgbClr val="F4726D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64" name="Shape 64"/>
            <p:cNvSpPr/>
            <p:nvPr/>
          </p:nvSpPr>
          <p:spPr>
            <a:xfrm>
              <a:off x="6457075" y="974800"/>
              <a:ext cx="99950" cy="119675"/>
            </a:xfrm>
            <a:custGeom>
              <a:avLst/>
              <a:gdLst/>
              <a:ahLst/>
              <a:cxnLst/>
              <a:rect l="0" t="0" r="0" b="0"/>
              <a:pathLst>
                <a:path w="3998" h="4787" extrusionOk="0">
                  <a:moveTo>
                    <a:pt x="1884" y="0"/>
                  </a:moveTo>
                  <a:lnTo>
                    <a:pt x="1655" y="306"/>
                  </a:lnTo>
                  <a:lnTo>
                    <a:pt x="1553" y="586"/>
                  </a:lnTo>
                  <a:lnTo>
                    <a:pt x="0" y="4252"/>
                  </a:lnTo>
                  <a:lnTo>
                    <a:pt x="0" y="4303"/>
                  </a:lnTo>
                  <a:lnTo>
                    <a:pt x="0" y="4354"/>
                  </a:lnTo>
                  <a:lnTo>
                    <a:pt x="484" y="4558"/>
                  </a:lnTo>
                  <a:lnTo>
                    <a:pt x="1477" y="4787"/>
                  </a:lnTo>
                  <a:lnTo>
                    <a:pt x="2495" y="4787"/>
                  </a:lnTo>
                  <a:lnTo>
                    <a:pt x="3514" y="4558"/>
                  </a:lnTo>
                  <a:lnTo>
                    <a:pt x="3997" y="4354"/>
                  </a:lnTo>
                  <a:lnTo>
                    <a:pt x="3997" y="4303"/>
                  </a:lnTo>
                  <a:lnTo>
                    <a:pt x="3972" y="4252"/>
                  </a:lnTo>
                  <a:lnTo>
                    <a:pt x="2419" y="586"/>
                  </a:lnTo>
                  <a:lnTo>
                    <a:pt x="2343" y="306"/>
                  </a:lnTo>
                  <a:lnTo>
                    <a:pt x="2113" y="0"/>
                  </a:lnTo>
                  <a:close/>
                </a:path>
              </a:pathLst>
            </a:custGeom>
            <a:solidFill>
              <a:srgbClr val="82554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65" name="Shape 65"/>
            <p:cNvSpPr/>
            <p:nvPr/>
          </p:nvSpPr>
          <p:spPr>
            <a:xfrm>
              <a:off x="6457075" y="1083625"/>
              <a:ext cx="99950" cy="37575"/>
            </a:xfrm>
            <a:custGeom>
              <a:avLst/>
              <a:gdLst/>
              <a:ahLst/>
              <a:cxnLst/>
              <a:rect l="0" t="0" r="0" b="0"/>
              <a:pathLst>
                <a:path w="3998" h="1503" extrusionOk="0">
                  <a:moveTo>
                    <a:pt x="0" y="1"/>
                  </a:moveTo>
                  <a:lnTo>
                    <a:pt x="0" y="306"/>
                  </a:lnTo>
                  <a:lnTo>
                    <a:pt x="331" y="841"/>
                  </a:lnTo>
                  <a:lnTo>
                    <a:pt x="917" y="1248"/>
                  </a:lnTo>
                  <a:lnTo>
                    <a:pt x="1553" y="1477"/>
                  </a:lnTo>
                  <a:lnTo>
                    <a:pt x="1833" y="1503"/>
                  </a:lnTo>
                  <a:lnTo>
                    <a:pt x="2139" y="1503"/>
                  </a:lnTo>
                  <a:lnTo>
                    <a:pt x="2419" y="1477"/>
                  </a:lnTo>
                  <a:lnTo>
                    <a:pt x="3081" y="1248"/>
                  </a:lnTo>
                  <a:lnTo>
                    <a:pt x="3641" y="841"/>
                  </a:lnTo>
                  <a:lnTo>
                    <a:pt x="3997" y="306"/>
                  </a:lnTo>
                  <a:lnTo>
                    <a:pt x="3997" y="1"/>
                  </a:lnTo>
                  <a:lnTo>
                    <a:pt x="3514" y="205"/>
                  </a:lnTo>
                  <a:lnTo>
                    <a:pt x="2495" y="434"/>
                  </a:lnTo>
                  <a:lnTo>
                    <a:pt x="1477" y="434"/>
                  </a:lnTo>
                  <a:lnTo>
                    <a:pt x="484" y="2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66" name="Shape 66"/>
            <p:cNvSpPr/>
            <p:nvPr/>
          </p:nvSpPr>
          <p:spPr>
            <a:xfrm>
              <a:off x="6301775" y="949350"/>
              <a:ext cx="26750" cy="26100"/>
            </a:xfrm>
            <a:custGeom>
              <a:avLst/>
              <a:gdLst/>
              <a:ahLst/>
              <a:cxnLst/>
              <a:rect l="0" t="0" r="0" b="0"/>
              <a:pathLst>
                <a:path w="1070" h="1044" extrusionOk="0">
                  <a:moveTo>
                    <a:pt x="535" y="0"/>
                  </a:moveTo>
                  <a:lnTo>
                    <a:pt x="331" y="26"/>
                  </a:lnTo>
                  <a:lnTo>
                    <a:pt x="26" y="306"/>
                  </a:lnTo>
                  <a:lnTo>
                    <a:pt x="0" y="509"/>
                  </a:lnTo>
                  <a:lnTo>
                    <a:pt x="26" y="738"/>
                  </a:lnTo>
                  <a:lnTo>
                    <a:pt x="331" y="1018"/>
                  </a:lnTo>
                  <a:lnTo>
                    <a:pt x="535" y="1044"/>
                  </a:lnTo>
                  <a:lnTo>
                    <a:pt x="739" y="1018"/>
                  </a:lnTo>
                  <a:lnTo>
                    <a:pt x="1044" y="738"/>
                  </a:lnTo>
                  <a:lnTo>
                    <a:pt x="1070" y="509"/>
                  </a:lnTo>
                  <a:lnTo>
                    <a:pt x="1044" y="306"/>
                  </a:lnTo>
                  <a:lnTo>
                    <a:pt x="739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67" name="Shape 67"/>
            <p:cNvSpPr/>
            <p:nvPr/>
          </p:nvSpPr>
          <p:spPr>
            <a:xfrm>
              <a:off x="6662650" y="949350"/>
              <a:ext cx="26750" cy="26100"/>
            </a:xfrm>
            <a:custGeom>
              <a:avLst/>
              <a:gdLst/>
              <a:ahLst/>
              <a:cxnLst/>
              <a:rect l="0" t="0" r="0" b="0"/>
              <a:pathLst>
                <a:path w="1070" h="1044" extrusionOk="0">
                  <a:moveTo>
                    <a:pt x="535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1" y="509"/>
                  </a:lnTo>
                  <a:lnTo>
                    <a:pt x="26" y="738"/>
                  </a:lnTo>
                  <a:lnTo>
                    <a:pt x="306" y="1018"/>
                  </a:lnTo>
                  <a:lnTo>
                    <a:pt x="535" y="1044"/>
                  </a:lnTo>
                  <a:lnTo>
                    <a:pt x="739" y="1018"/>
                  </a:lnTo>
                  <a:lnTo>
                    <a:pt x="1019" y="738"/>
                  </a:lnTo>
                  <a:lnTo>
                    <a:pt x="1070" y="509"/>
                  </a:lnTo>
                  <a:lnTo>
                    <a:pt x="1019" y="306"/>
                  </a:lnTo>
                  <a:lnTo>
                    <a:pt x="739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68" name="Shape 68"/>
            <p:cNvSpPr/>
            <p:nvPr/>
          </p:nvSpPr>
          <p:spPr>
            <a:xfrm>
              <a:off x="6255300" y="1037175"/>
              <a:ext cx="146425" cy="68750"/>
            </a:xfrm>
            <a:custGeom>
              <a:avLst/>
              <a:gdLst/>
              <a:ahLst/>
              <a:cxnLst/>
              <a:rect l="0" t="0" r="0" b="0"/>
              <a:pathLst>
                <a:path w="5857" h="2750" extrusionOk="0">
                  <a:moveTo>
                    <a:pt x="1376" y="0"/>
                  </a:moveTo>
                  <a:lnTo>
                    <a:pt x="1096" y="26"/>
                  </a:lnTo>
                  <a:lnTo>
                    <a:pt x="612" y="229"/>
                  </a:lnTo>
                  <a:lnTo>
                    <a:pt x="230" y="611"/>
                  </a:lnTo>
                  <a:lnTo>
                    <a:pt x="26" y="1095"/>
                  </a:lnTo>
                  <a:lnTo>
                    <a:pt x="1" y="1375"/>
                  </a:lnTo>
                  <a:lnTo>
                    <a:pt x="26" y="1655"/>
                  </a:lnTo>
                  <a:lnTo>
                    <a:pt x="230" y="2164"/>
                  </a:lnTo>
                  <a:lnTo>
                    <a:pt x="612" y="2521"/>
                  </a:lnTo>
                  <a:lnTo>
                    <a:pt x="1096" y="2750"/>
                  </a:lnTo>
                  <a:lnTo>
                    <a:pt x="4762" y="2750"/>
                  </a:lnTo>
                  <a:lnTo>
                    <a:pt x="5245" y="2521"/>
                  </a:lnTo>
                  <a:lnTo>
                    <a:pt x="5627" y="2164"/>
                  </a:lnTo>
                  <a:lnTo>
                    <a:pt x="5831" y="1655"/>
                  </a:lnTo>
                  <a:lnTo>
                    <a:pt x="5856" y="1375"/>
                  </a:lnTo>
                  <a:lnTo>
                    <a:pt x="5831" y="1095"/>
                  </a:lnTo>
                  <a:lnTo>
                    <a:pt x="5627" y="611"/>
                  </a:lnTo>
                  <a:lnTo>
                    <a:pt x="5245" y="229"/>
                  </a:lnTo>
                  <a:lnTo>
                    <a:pt x="4762" y="26"/>
                  </a:lnTo>
                  <a:lnTo>
                    <a:pt x="4482" y="0"/>
                  </a:lnTo>
                  <a:close/>
                </a:path>
              </a:pathLst>
            </a:custGeom>
            <a:solidFill>
              <a:srgbClr val="6E243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69" name="Shape 69"/>
            <p:cNvSpPr/>
            <p:nvPr/>
          </p:nvSpPr>
          <p:spPr>
            <a:xfrm>
              <a:off x="6616200" y="1037175"/>
              <a:ext cx="145775" cy="68750"/>
            </a:xfrm>
            <a:custGeom>
              <a:avLst/>
              <a:gdLst/>
              <a:ahLst/>
              <a:cxnLst/>
              <a:rect l="0" t="0" r="0" b="0"/>
              <a:pathLst>
                <a:path w="5831" h="2750" extrusionOk="0">
                  <a:moveTo>
                    <a:pt x="1375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29" y="611"/>
                  </a:lnTo>
                  <a:lnTo>
                    <a:pt x="25" y="1095"/>
                  </a:lnTo>
                  <a:lnTo>
                    <a:pt x="0" y="1375"/>
                  </a:lnTo>
                  <a:lnTo>
                    <a:pt x="25" y="1655"/>
                  </a:lnTo>
                  <a:lnTo>
                    <a:pt x="229" y="2164"/>
                  </a:lnTo>
                  <a:lnTo>
                    <a:pt x="586" y="2521"/>
                  </a:lnTo>
                  <a:lnTo>
                    <a:pt x="1095" y="2750"/>
                  </a:lnTo>
                  <a:lnTo>
                    <a:pt x="4735" y="2750"/>
                  </a:lnTo>
                  <a:lnTo>
                    <a:pt x="5245" y="2521"/>
                  </a:lnTo>
                  <a:lnTo>
                    <a:pt x="5601" y="2164"/>
                  </a:lnTo>
                  <a:lnTo>
                    <a:pt x="5805" y="1655"/>
                  </a:lnTo>
                  <a:lnTo>
                    <a:pt x="5830" y="1375"/>
                  </a:lnTo>
                  <a:lnTo>
                    <a:pt x="5805" y="1095"/>
                  </a:lnTo>
                  <a:lnTo>
                    <a:pt x="5601" y="611"/>
                  </a:lnTo>
                  <a:lnTo>
                    <a:pt x="5245" y="229"/>
                  </a:lnTo>
                  <a:lnTo>
                    <a:pt x="4735" y="26"/>
                  </a:lnTo>
                  <a:lnTo>
                    <a:pt x="4455" y="0"/>
                  </a:lnTo>
                  <a:close/>
                </a:path>
              </a:pathLst>
            </a:custGeom>
            <a:solidFill>
              <a:srgbClr val="6E243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70" name="Shape 70"/>
            <p:cNvSpPr/>
            <p:nvPr/>
          </p:nvSpPr>
          <p:spPr>
            <a:xfrm>
              <a:off x="6273125" y="857050"/>
              <a:ext cx="110775" cy="21675"/>
            </a:xfrm>
            <a:custGeom>
              <a:avLst/>
              <a:gdLst/>
              <a:ahLst/>
              <a:cxnLst/>
              <a:rect l="0" t="0" r="0" b="0"/>
              <a:pathLst>
                <a:path w="4431" h="867" fill="none" extrusionOk="0">
                  <a:moveTo>
                    <a:pt x="4431" y="866"/>
                  </a:moveTo>
                  <a:lnTo>
                    <a:pt x="4176" y="662"/>
                  </a:lnTo>
                  <a:lnTo>
                    <a:pt x="3667" y="306"/>
                  </a:lnTo>
                  <a:lnTo>
                    <a:pt x="2801" y="1"/>
                  </a:lnTo>
                  <a:lnTo>
                    <a:pt x="1605" y="1"/>
                  </a:lnTo>
                  <a:lnTo>
                    <a:pt x="764" y="306"/>
                  </a:lnTo>
                  <a:lnTo>
                    <a:pt x="230" y="662"/>
                  </a:lnTo>
                  <a:lnTo>
                    <a:pt x="1" y="866"/>
                  </a:lnTo>
                </a:path>
              </a:pathLst>
            </a:custGeom>
            <a:noFill/>
            <a:ln w="38100" cap="rnd" cmpd="sng">
              <a:solidFill>
                <a:srgbClr val="14090B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71" name="Shape 71"/>
            <p:cNvSpPr/>
            <p:nvPr/>
          </p:nvSpPr>
          <p:spPr>
            <a:xfrm>
              <a:off x="6634000" y="857050"/>
              <a:ext cx="110150" cy="21675"/>
            </a:xfrm>
            <a:custGeom>
              <a:avLst/>
              <a:gdLst/>
              <a:ahLst/>
              <a:cxnLst/>
              <a:rect l="0" t="0" r="0" b="0"/>
              <a:pathLst>
                <a:path w="4406" h="867" fill="none" extrusionOk="0">
                  <a:moveTo>
                    <a:pt x="4405" y="866"/>
                  </a:moveTo>
                  <a:lnTo>
                    <a:pt x="4176" y="662"/>
                  </a:lnTo>
                  <a:lnTo>
                    <a:pt x="3667" y="306"/>
                  </a:lnTo>
                  <a:lnTo>
                    <a:pt x="2801" y="1"/>
                  </a:lnTo>
                  <a:lnTo>
                    <a:pt x="1605" y="1"/>
                  </a:lnTo>
                  <a:lnTo>
                    <a:pt x="739" y="306"/>
                  </a:lnTo>
                  <a:lnTo>
                    <a:pt x="230" y="662"/>
                  </a:lnTo>
                  <a:lnTo>
                    <a:pt x="1" y="866"/>
                  </a:lnTo>
                </a:path>
              </a:pathLst>
            </a:custGeom>
            <a:noFill/>
            <a:ln w="38100" cap="rnd" cmpd="sng">
              <a:solidFill>
                <a:srgbClr val="14090B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72" name="Shape 72"/>
            <p:cNvSpPr/>
            <p:nvPr/>
          </p:nvSpPr>
          <p:spPr>
            <a:xfrm>
              <a:off x="6446875" y="1172750"/>
              <a:ext cx="123500" cy="35650"/>
            </a:xfrm>
            <a:custGeom>
              <a:avLst/>
              <a:gdLst/>
              <a:ahLst/>
              <a:cxnLst/>
              <a:rect l="0" t="0" r="0" b="0"/>
              <a:pathLst>
                <a:path w="4940" h="1426" extrusionOk="0">
                  <a:moveTo>
                    <a:pt x="1" y="0"/>
                  </a:moveTo>
                  <a:lnTo>
                    <a:pt x="154" y="306"/>
                  </a:lnTo>
                  <a:lnTo>
                    <a:pt x="612" y="815"/>
                  </a:lnTo>
                  <a:lnTo>
                    <a:pt x="1274" y="1197"/>
                  </a:lnTo>
                  <a:lnTo>
                    <a:pt x="2038" y="1400"/>
                  </a:lnTo>
                  <a:lnTo>
                    <a:pt x="2470" y="1426"/>
                  </a:lnTo>
                  <a:lnTo>
                    <a:pt x="2903" y="1400"/>
                  </a:lnTo>
                  <a:lnTo>
                    <a:pt x="3667" y="1197"/>
                  </a:lnTo>
                  <a:lnTo>
                    <a:pt x="4329" y="815"/>
                  </a:lnTo>
                  <a:lnTo>
                    <a:pt x="4787" y="306"/>
                  </a:lnTo>
                  <a:lnTo>
                    <a:pt x="4940" y="0"/>
                  </a:lnTo>
                  <a:close/>
                </a:path>
              </a:pathLst>
            </a:custGeom>
            <a:solidFill>
              <a:srgbClr val="5A101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73" name="Shape 73"/>
            <p:cNvSpPr/>
            <p:nvPr/>
          </p:nvSpPr>
          <p:spPr>
            <a:xfrm>
              <a:off x="6081550" y="405800"/>
              <a:ext cx="852250" cy="528300"/>
            </a:xfrm>
            <a:custGeom>
              <a:avLst/>
              <a:gdLst/>
              <a:ahLst/>
              <a:cxnLst/>
              <a:rect l="0" t="0" r="0" b="0"/>
              <a:pathLst>
                <a:path w="34090" h="21132" extrusionOk="0">
                  <a:moveTo>
                    <a:pt x="17185" y="0"/>
                  </a:moveTo>
                  <a:lnTo>
                    <a:pt x="16345" y="51"/>
                  </a:lnTo>
                  <a:lnTo>
                    <a:pt x="14741" y="153"/>
                  </a:lnTo>
                  <a:lnTo>
                    <a:pt x="11839" y="739"/>
                  </a:lnTo>
                  <a:lnTo>
                    <a:pt x="9344" y="1681"/>
                  </a:lnTo>
                  <a:lnTo>
                    <a:pt x="7231" y="2928"/>
                  </a:lnTo>
                  <a:lnTo>
                    <a:pt x="5474" y="4430"/>
                  </a:lnTo>
                  <a:lnTo>
                    <a:pt x="4023" y="6110"/>
                  </a:lnTo>
                  <a:lnTo>
                    <a:pt x="2852" y="7943"/>
                  </a:lnTo>
                  <a:lnTo>
                    <a:pt x="1910" y="9827"/>
                  </a:lnTo>
                  <a:lnTo>
                    <a:pt x="1223" y="11762"/>
                  </a:lnTo>
                  <a:lnTo>
                    <a:pt x="713" y="13621"/>
                  </a:lnTo>
                  <a:lnTo>
                    <a:pt x="230" y="16268"/>
                  </a:lnTo>
                  <a:lnTo>
                    <a:pt x="1" y="20291"/>
                  </a:lnTo>
                  <a:lnTo>
                    <a:pt x="26" y="20902"/>
                  </a:lnTo>
                  <a:lnTo>
                    <a:pt x="408" y="20978"/>
                  </a:lnTo>
                  <a:lnTo>
                    <a:pt x="1146" y="20978"/>
                  </a:lnTo>
                  <a:lnTo>
                    <a:pt x="1910" y="20826"/>
                  </a:lnTo>
                  <a:lnTo>
                    <a:pt x="2597" y="20520"/>
                  </a:lnTo>
                  <a:lnTo>
                    <a:pt x="3234" y="20087"/>
                  </a:lnTo>
                  <a:lnTo>
                    <a:pt x="3769" y="19502"/>
                  </a:lnTo>
                  <a:lnTo>
                    <a:pt x="4150" y="18814"/>
                  </a:lnTo>
                  <a:lnTo>
                    <a:pt x="4354" y="18000"/>
                  </a:lnTo>
                  <a:lnTo>
                    <a:pt x="4380" y="17541"/>
                  </a:lnTo>
                  <a:lnTo>
                    <a:pt x="4812" y="17363"/>
                  </a:lnTo>
                  <a:lnTo>
                    <a:pt x="5474" y="16727"/>
                  </a:lnTo>
                  <a:lnTo>
                    <a:pt x="5678" y="16294"/>
                  </a:lnTo>
                  <a:lnTo>
                    <a:pt x="5805" y="15810"/>
                  </a:lnTo>
                  <a:lnTo>
                    <a:pt x="5729" y="14868"/>
                  </a:lnTo>
                  <a:lnTo>
                    <a:pt x="5500" y="14461"/>
                  </a:lnTo>
                  <a:lnTo>
                    <a:pt x="5983" y="14435"/>
                  </a:lnTo>
                  <a:lnTo>
                    <a:pt x="6849" y="14028"/>
                  </a:lnTo>
                  <a:lnTo>
                    <a:pt x="7180" y="13672"/>
                  </a:lnTo>
                  <a:lnTo>
                    <a:pt x="7460" y="13264"/>
                  </a:lnTo>
                  <a:lnTo>
                    <a:pt x="7664" y="12297"/>
                  </a:lnTo>
                  <a:lnTo>
                    <a:pt x="7587" y="11839"/>
                  </a:lnTo>
                  <a:lnTo>
                    <a:pt x="7587" y="11839"/>
                  </a:lnTo>
                  <a:lnTo>
                    <a:pt x="8071" y="11940"/>
                  </a:lnTo>
                  <a:lnTo>
                    <a:pt x="9038" y="11813"/>
                  </a:lnTo>
                  <a:lnTo>
                    <a:pt x="9471" y="11559"/>
                  </a:lnTo>
                  <a:lnTo>
                    <a:pt x="9675" y="11406"/>
                  </a:lnTo>
                  <a:lnTo>
                    <a:pt x="10006" y="11024"/>
                  </a:lnTo>
                  <a:lnTo>
                    <a:pt x="10337" y="10362"/>
                  </a:lnTo>
                  <a:lnTo>
                    <a:pt x="10388" y="9878"/>
                  </a:lnTo>
                  <a:lnTo>
                    <a:pt x="10821" y="10133"/>
                  </a:lnTo>
                  <a:lnTo>
                    <a:pt x="11533" y="10235"/>
                  </a:lnTo>
                  <a:lnTo>
                    <a:pt x="12043" y="10184"/>
                  </a:lnTo>
                  <a:lnTo>
                    <a:pt x="12297" y="10107"/>
                  </a:lnTo>
                  <a:lnTo>
                    <a:pt x="12552" y="10006"/>
                  </a:lnTo>
                  <a:lnTo>
                    <a:pt x="12959" y="9725"/>
                  </a:lnTo>
                  <a:lnTo>
                    <a:pt x="13443" y="9165"/>
                  </a:lnTo>
                  <a:lnTo>
                    <a:pt x="13621" y="8707"/>
                  </a:lnTo>
                  <a:lnTo>
                    <a:pt x="13978" y="9038"/>
                  </a:lnTo>
                  <a:lnTo>
                    <a:pt x="14665" y="9318"/>
                  </a:lnTo>
                  <a:lnTo>
                    <a:pt x="15174" y="9395"/>
                  </a:lnTo>
                  <a:lnTo>
                    <a:pt x="15429" y="9369"/>
                  </a:lnTo>
                  <a:lnTo>
                    <a:pt x="15683" y="9344"/>
                  </a:lnTo>
                  <a:lnTo>
                    <a:pt x="16167" y="9165"/>
                  </a:lnTo>
                  <a:lnTo>
                    <a:pt x="16778" y="8707"/>
                  </a:lnTo>
                  <a:lnTo>
                    <a:pt x="17058" y="8300"/>
                  </a:lnTo>
                  <a:lnTo>
                    <a:pt x="17313" y="8707"/>
                  </a:lnTo>
                  <a:lnTo>
                    <a:pt x="17924" y="9165"/>
                  </a:lnTo>
                  <a:lnTo>
                    <a:pt x="18407" y="9344"/>
                  </a:lnTo>
                  <a:lnTo>
                    <a:pt x="18662" y="9369"/>
                  </a:lnTo>
                  <a:lnTo>
                    <a:pt x="18942" y="9395"/>
                  </a:lnTo>
                  <a:lnTo>
                    <a:pt x="19426" y="9318"/>
                  </a:lnTo>
                  <a:lnTo>
                    <a:pt x="20113" y="9038"/>
                  </a:lnTo>
                  <a:lnTo>
                    <a:pt x="20495" y="8682"/>
                  </a:lnTo>
                  <a:lnTo>
                    <a:pt x="20648" y="9165"/>
                  </a:lnTo>
                  <a:lnTo>
                    <a:pt x="21131" y="9725"/>
                  </a:lnTo>
                  <a:lnTo>
                    <a:pt x="21564" y="10006"/>
                  </a:lnTo>
                  <a:lnTo>
                    <a:pt x="21793" y="10107"/>
                  </a:lnTo>
                  <a:lnTo>
                    <a:pt x="22048" y="10184"/>
                  </a:lnTo>
                  <a:lnTo>
                    <a:pt x="22557" y="10235"/>
                  </a:lnTo>
                  <a:lnTo>
                    <a:pt x="23270" y="10107"/>
                  </a:lnTo>
                  <a:lnTo>
                    <a:pt x="23703" y="9878"/>
                  </a:lnTo>
                  <a:lnTo>
                    <a:pt x="23754" y="10362"/>
                  </a:lnTo>
                  <a:lnTo>
                    <a:pt x="24085" y="11024"/>
                  </a:lnTo>
                  <a:lnTo>
                    <a:pt x="24416" y="11406"/>
                  </a:lnTo>
                  <a:lnTo>
                    <a:pt x="24619" y="11559"/>
                  </a:lnTo>
                  <a:lnTo>
                    <a:pt x="25078" y="11813"/>
                  </a:lnTo>
                  <a:lnTo>
                    <a:pt x="26045" y="11940"/>
                  </a:lnTo>
                  <a:lnTo>
                    <a:pt x="26503" y="11813"/>
                  </a:lnTo>
                  <a:lnTo>
                    <a:pt x="26427" y="12297"/>
                  </a:lnTo>
                  <a:lnTo>
                    <a:pt x="26631" y="13239"/>
                  </a:lnTo>
                  <a:lnTo>
                    <a:pt x="26911" y="13672"/>
                  </a:lnTo>
                  <a:lnTo>
                    <a:pt x="27267" y="14028"/>
                  </a:lnTo>
                  <a:lnTo>
                    <a:pt x="28133" y="14410"/>
                  </a:lnTo>
                  <a:lnTo>
                    <a:pt x="28591" y="14435"/>
                  </a:lnTo>
                  <a:lnTo>
                    <a:pt x="28387" y="14868"/>
                  </a:lnTo>
                  <a:lnTo>
                    <a:pt x="28285" y="15785"/>
                  </a:lnTo>
                  <a:lnTo>
                    <a:pt x="28438" y="16268"/>
                  </a:lnTo>
                  <a:lnTo>
                    <a:pt x="28642" y="16727"/>
                  </a:lnTo>
                  <a:lnTo>
                    <a:pt x="29329" y="17363"/>
                  </a:lnTo>
                  <a:lnTo>
                    <a:pt x="29762" y="17541"/>
                  </a:lnTo>
                  <a:lnTo>
                    <a:pt x="29787" y="18000"/>
                  </a:lnTo>
                  <a:lnTo>
                    <a:pt x="29991" y="18840"/>
                  </a:lnTo>
                  <a:lnTo>
                    <a:pt x="30373" y="19578"/>
                  </a:lnTo>
                  <a:lnTo>
                    <a:pt x="30908" y="20189"/>
                  </a:lnTo>
                  <a:lnTo>
                    <a:pt x="31544" y="20673"/>
                  </a:lnTo>
                  <a:lnTo>
                    <a:pt x="32257" y="20978"/>
                  </a:lnTo>
                  <a:lnTo>
                    <a:pt x="32995" y="21131"/>
                  </a:lnTo>
                  <a:lnTo>
                    <a:pt x="33734" y="21055"/>
                  </a:lnTo>
                  <a:lnTo>
                    <a:pt x="34090" y="20902"/>
                  </a:lnTo>
                  <a:lnTo>
                    <a:pt x="34090" y="20240"/>
                  </a:lnTo>
                  <a:lnTo>
                    <a:pt x="33555" y="15937"/>
                  </a:lnTo>
                  <a:lnTo>
                    <a:pt x="32893" y="13137"/>
                  </a:lnTo>
                  <a:lnTo>
                    <a:pt x="32257" y="11151"/>
                  </a:lnTo>
                  <a:lnTo>
                    <a:pt x="31417" y="9165"/>
                  </a:lnTo>
                  <a:lnTo>
                    <a:pt x="30373" y="7205"/>
                  </a:lnTo>
                  <a:lnTo>
                    <a:pt x="29075" y="5372"/>
                  </a:lnTo>
                  <a:lnTo>
                    <a:pt x="27496" y="3692"/>
                  </a:lnTo>
                  <a:lnTo>
                    <a:pt x="25638" y="2241"/>
                  </a:lnTo>
                  <a:lnTo>
                    <a:pt x="23448" y="1120"/>
                  </a:lnTo>
                  <a:lnTo>
                    <a:pt x="21564" y="509"/>
                  </a:lnTo>
                  <a:lnTo>
                    <a:pt x="20189" y="229"/>
                  </a:lnTo>
                  <a:lnTo>
                    <a:pt x="18738" y="51"/>
                  </a:lnTo>
                  <a:lnTo>
                    <a:pt x="17185" y="0"/>
                  </a:lnTo>
                  <a:close/>
                </a:path>
              </a:pathLst>
            </a:custGeom>
            <a:solidFill>
              <a:srgbClr val="14090B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74" name="Shape 74"/>
            <p:cNvSpPr/>
            <p:nvPr/>
          </p:nvSpPr>
          <p:spPr>
            <a:xfrm>
              <a:off x="7025450" y="970350"/>
              <a:ext cx="357075" cy="585575"/>
            </a:xfrm>
            <a:custGeom>
              <a:avLst/>
              <a:gdLst/>
              <a:ahLst/>
              <a:cxnLst/>
              <a:rect l="0" t="0" r="0" b="0"/>
              <a:pathLst>
                <a:path w="14283" h="23423" extrusionOk="0">
                  <a:moveTo>
                    <a:pt x="9216" y="0"/>
                  </a:moveTo>
                  <a:lnTo>
                    <a:pt x="8783" y="77"/>
                  </a:lnTo>
                  <a:lnTo>
                    <a:pt x="8427" y="357"/>
                  </a:lnTo>
                  <a:lnTo>
                    <a:pt x="8172" y="738"/>
                  </a:lnTo>
                  <a:lnTo>
                    <a:pt x="8096" y="993"/>
                  </a:lnTo>
                  <a:lnTo>
                    <a:pt x="6365" y="8529"/>
                  </a:lnTo>
                  <a:lnTo>
                    <a:pt x="6059" y="8453"/>
                  </a:lnTo>
                  <a:lnTo>
                    <a:pt x="7587" y="1757"/>
                  </a:lnTo>
                  <a:lnTo>
                    <a:pt x="7638" y="1502"/>
                  </a:lnTo>
                  <a:lnTo>
                    <a:pt x="7587" y="1019"/>
                  </a:lnTo>
                  <a:lnTo>
                    <a:pt x="7383" y="637"/>
                  </a:lnTo>
                  <a:lnTo>
                    <a:pt x="7027" y="357"/>
                  </a:lnTo>
                  <a:lnTo>
                    <a:pt x="6823" y="280"/>
                  </a:lnTo>
                  <a:lnTo>
                    <a:pt x="6619" y="255"/>
                  </a:lnTo>
                  <a:lnTo>
                    <a:pt x="6187" y="357"/>
                  </a:lnTo>
                  <a:lnTo>
                    <a:pt x="5830" y="611"/>
                  </a:lnTo>
                  <a:lnTo>
                    <a:pt x="5576" y="1019"/>
                  </a:lnTo>
                  <a:lnTo>
                    <a:pt x="5499" y="1273"/>
                  </a:lnTo>
                  <a:lnTo>
                    <a:pt x="3386" y="10413"/>
                  </a:lnTo>
                  <a:lnTo>
                    <a:pt x="3157" y="9547"/>
                  </a:lnTo>
                  <a:lnTo>
                    <a:pt x="2648" y="8172"/>
                  </a:lnTo>
                  <a:lnTo>
                    <a:pt x="2139" y="7205"/>
                  </a:lnTo>
                  <a:lnTo>
                    <a:pt x="1629" y="6594"/>
                  </a:lnTo>
                  <a:lnTo>
                    <a:pt x="968" y="6110"/>
                  </a:lnTo>
                  <a:lnTo>
                    <a:pt x="382" y="6034"/>
                  </a:lnTo>
                  <a:lnTo>
                    <a:pt x="331" y="6059"/>
                  </a:lnTo>
                  <a:lnTo>
                    <a:pt x="178" y="6136"/>
                  </a:lnTo>
                  <a:lnTo>
                    <a:pt x="0" y="6441"/>
                  </a:lnTo>
                  <a:lnTo>
                    <a:pt x="0" y="6950"/>
                  </a:lnTo>
                  <a:lnTo>
                    <a:pt x="26" y="7052"/>
                  </a:lnTo>
                  <a:lnTo>
                    <a:pt x="560" y="9980"/>
                  </a:lnTo>
                  <a:lnTo>
                    <a:pt x="1171" y="13493"/>
                  </a:lnTo>
                  <a:lnTo>
                    <a:pt x="1222" y="13875"/>
                  </a:lnTo>
                  <a:lnTo>
                    <a:pt x="1426" y="14537"/>
                  </a:lnTo>
                  <a:lnTo>
                    <a:pt x="1909" y="15301"/>
                  </a:lnTo>
                  <a:lnTo>
                    <a:pt x="2953" y="16116"/>
                  </a:lnTo>
                  <a:lnTo>
                    <a:pt x="3157" y="16192"/>
                  </a:lnTo>
                  <a:lnTo>
                    <a:pt x="1859" y="21844"/>
                  </a:lnTo>
                  <a:lnTo>
                    <a:pt x="8809" y="23422"/>
                  </a:lnTo>
                  <a:lnTo>
                    <a:pt x="10158" y="17669"/>
                  </a:lnTo>
                  <a:lnTo>
                    <a:pt x="10285" y="17694"/>
                  </a:lnTo>
                  <a:lnTo>
                    <a:pt x="10718" y="17592"/>
                  </a:lnTo>
                  <a:lnTo>
                    <a:pt x="11202" y="17312"/>
                  </a:lnTo>
                  <a:lnTo>
                    <a:pt x="11635" y="16778"/>
                  </a:lnTo>
                  <a:lnTo>
                    <a:pt x="11762" y="16396"/>
                  </a:lnTo>
                  <a:lnTo>
                    <a:pt x="12093" y="14944"/>
                  </a:lnTo>
                  <a:lnTo>
                    <a:pt x="12831" y="11737"/>
                  </a:lnTo>
                  <a:lnTo>
                    <a:pt x="13086" y="10617"/>
                  </a:lnTo>
                  <a:lnTo>
                    <a:pt x="13213" y="10107"/>
                  </a:lnTo>
                  <a:lnTo>
                    <a:pt x="14232" y="5627"/>
                  </a:lnTo>
                  <a:lnTo>
                    <a:pt x="14282" y="5397"/>
                  </a:lnTo>
                  <a:lnTo>
                    <a:pt x="14232" y="4965"/>
                  </a:lnTo>
                  <a:lnTo>
                    <a:pt x="14028" y="4608"/>
                  </a:lnTo>
                  <a:lnTo>
                    <a:pt x="13722" y="4354"/>
                  </a:lnTo>
                  <a:lnTo>
                    <a:pt x="13519" y="4277"/>
                  </a:lnTo>
                  <a:lnTo>
                    <a:pt x="13315" y="4252"/>
                  </a:lnTo>
                  <a:lnTo>
                    <a:pt x="12933" y="4354"/>
                  </a:lnTo>
                  <a:lnTo>
                    <a:pt x="12602" y="4583"/>
                  </a:lnTo>
                  <a:lnTo>
                    <a:pt x="12373" y="4965"/>
                  </a:lnTo>
                  <a:lnTo>
                    <a:pt x="12297" y="5194"/>
                  </a:lnTo>
                  <a:lnTo>
                    <a:pt x="11253" y="9649"/>
                  </a:lnTo>
                  <a:lnTo>
                    <a:pt x="10871" y="9573"/>
                  </a:lnTo>
                  <a:lnTo>
                    <a:pt x="12322" y="3284"/>
                  </a:lnTo>
                  <a:lnTo>
                    <a:pt x="12373" y="3030"/>
                  </a:lnTo>
                  <a:lnTo>
                    <a:pt x="12322" y="2546"/>
                  </a:lnTo>
                  <a:lnTo>
                    <a:pt x="12093" y="2164"/>
                  </a:lnTo>
                  <a:lnTo>
                    <a:pt x="11762" y="1884"/>
                  </a:lnTo>
                  <a:lnTo>
                    <a:pt x="11558" y="1808"/>
                  </a:lnTo>
                  <a:lnTo>
                    <a:pt x="11329" y="1782"/>
                  </a:lnTo>
                  <a:lnTo>
                    <a:pt x="10922" y="1884"/>
                  </a:lnTo>
                  <a:lnTo>
                    <a:pt x="10565" y="2139"/>
                  </a:lnTo>
                  <a:lnTo>
                    <a:pt x="10285" y="2546"/>
                  </a:lnTo>
                  <a:lnTo>
                    <a:pt x="10235" y="2801"/>
                  </a:lnTo>
                  <a:lnTo>
                    <a:pt x="8783" y="9089"/>
                  </a:lnTo>
                  <a:lnTo>
                    <a:pt x="8452" y="9013"/>
                  </a:lnTo>
                  <a:lnTo>
                    <a:pt x="10209" y="1477"/>
                  </a:lnTo>
                  <a:lnTo>
                    <a:pt x="10235" y="1222"/>
                  </a:lnTo>
                  <a:lnTo>
                    <a:pt x="10184" y="764"/>
                  </a:lnTo>
                  <a:lnTo>
                    <a:pt x="9980" y="357"/>
                  </a:lnTo>
                  <a:lnTo>
                    <a:pt x="9649" y="77"/>
                  </a:lnTo>
                  <a:lnTo>
                    <a:pt x="9420" y="26"/>
                  </a:lnTo>
                  <a:lnTo>
                    <a:pt x="9216" y="0"/>
                  </a:lnTo>
                  <a:close/>
                </a:path>
              </a:pathLst>
            </a:custGeom>
            <a:solidFill>
              <a:srgbClr val="6B3F2E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75" name="Shape 75"/>
            <p:cNvSpPr/>
            <p:nvPr/>
          </p:nvSpPr>
          <p:spPr>
            <a:xfrm>
              <a:off x="7109450" y="1230025"/>
              <a:ext cx="675" cy="25"/>
            </a:xfrm>
            <a:custGeom>
              <a:avLst/>
              <a:gdLst/>
              <a:ahLst/>
              <a:cxnLst/>
              <a:rect l="0" t="0" r="0" b="0"/>
              <a:pathLst>
                <a:path w="27" h="1" extrusionOk="0">
                  <a:moveTo>
                    <a:pt x="1" y="0"/>
                  </a:moveTo>
                  <a:lnTo>
                    <a:pt x="1" y="0"/>
                  </a:lnTo>
                  <a:lnTo>
                    <a:pt x="26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76" name="Shape 76"/>
            <p:cNvSpPr/>
            <p:nvPr/>
          </p:nvSpPr>
          <p:spPr>
            <a:xfrm>
              <a:off x="7143175" y="1174650"/>
              <a:ext cx="190975" cy="55400"/>
            </a:xfrm>
            <a:custGeom>
              <a:avLst/>
              <a:gdLst/>
              <a:ahLst/>
              <a:cxnLst/>
              <a:rect l="0" t="0" r="0" b="0"/>
              <a:pathLst>
                <a:path w="7639" h="2216" extrusionOk="0">
                  <a:moveTo>
                    <a:pt x="103" y="0"/>
                  </a:moveTo>
                  <a:lnTo>
                    <a:pt x="1" y="484"/>
                  </a:lnTo>
                  <a:lnTo>
                    <a:pt x="7537" y="2215"/>
                  </a:lnTo>
                  <a:lnTo>
                    <a:pt x="7639" y="1732"/>
                  </a:lnTo>
                  <a:lnTo>
                    <a:pt x="6544" y="1477"/>
                  </a:lnTo>
                  <a:lnTo>
                    <a:pt x="6162" y="1401"/>
                  </a:lnTo>
                  <a:lnTo>
                    <a:pt x="4074" y="917"/>
                  </a:lnTo>
                  <a:lnTo>
                    <a:pt x="3743" y="841"/>
                  </a:lnTo>
                  <a:lnTo>
                    <a:pt x="3769" y="841"/>
                  </a:lnTo>
                  <a:lnTo>
                    <a:pt x="1656" y="357"/>
                  </a:lnTo>
                  <a:lnTo>
                    <a:pt x="1350" y="281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77" name="Shape 77"/>
            <p:cNvSpPr/>
            <p:nvPr/>
          </p:nvSpPr>
          <p:spPr>
            <a:xfrm>
              <a:off x="7110100" y="1223650"/>
              <a:ext cx="105675" cy="159150"/>
            </a:xfrm>
            <a:custGeom>
              <a:avLst/>
              <a:gdLst/>
              <a:ahLst/>
              <a:cxnLst/>
              <a:rect l="0" t="0" r="0" b="0"/>
              <a:pathLst>
                <a:path w="4227" h="6366" extrusionOk="0">
                  <a:moveTo>
                    <a:pt x="51" y="1"/>
                  </a:moveTo>
                  <a:lnTo>
                    <a:pt x="51" y="26"/>
                  </a:lnTo>
                  <a:lnTo>
                    <a:pt x="0" y="255"/>
                  </a:lnTo>
                  <a:lnTo>
                    <a:pt x="229" y="306"/>
                  </a:lnTo>
                  <a:lnTo>
                    <a:pt x="1120" y="612"/>
                  </a:lnTo>
                  <a:lnTo>
                    <a:pt x="1859" y="1019"/>
                  </a:lnTo>
                  <a:lnTo>
                    <a:pt x="2597" y="1656"/>
                  </a:lnTo>
                  <a:lnTo>
                    <a:pt x="3259" y="2572"/>
                  </a:lnTo>
                  <a:lnTo>
                    <a:pt x="3717" y="3794"/>
                  </a:lnTo>
                  <a:lnTo>
                    <a:pt x="3895" y="5347"/>
                  </a:lnTo>
                  <a:lnTo>
                    <a:pt x="3819" y="6315"/>
                  </a:lnTo>
                  <a:lnTo>
                    <a:pt x="4099" y="6365"/>
                  </a:lnTo>
                  <a:lnTo>
                    <a:pt x="4150" y="6213"/>
                  </a:lnTo>
                  <a:lnTo>
                    <a:pt x="4226" y="5118"/>
                  </a:lnTo>
                  <a:lnTo>
                    <a:pt x="4175" y="4125"/>
                  </a:lnTo>
                  <a:lnTo>
                    <a:pt x="3895" y="3005"/>
                  </a:lnTo>
                  <a:lnTo>
                    <a:pt x="3335" y="1936"/>
                  </a:lnTo>
                  <a:lnTo>
                    <a:pt x="2393" y="968"/>
                  </a:lnTo>
                  <a:lnTo>
                    <a:pt x="1375" y="383"/>
                  </a:lnTo>
                  <a:lnTo>
                    <a:pt x="535" y="103"/>
                  </a:lnTo>
                  <a:lnTo>
                    <a:pt x="51" y="1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78" name="Shape 78"/>
            <p:cNvSpPr/>
            <p:nvPr/>
          </p:nvSpPr>
          <p:spPr>
            <a:xfrm>
              <a:off x="7087825" y="1403775"/>
              <a:ext cx="183950" cy="84675"/>
            </a:xfrm>
            <a:custGeom>
              <a:avLst/>
              <a:gdLst/>
              <a:ahLst/>
              <a:cxnLst/>
              <a:rect l="0" t="0" r="0" b="0"/>
              <a:pathLst>
                <a:path w="7358" h="3387" extrusionOk="0">
                  <a:moveTo>
                    <a:pt x="407" y="1"/>
                  </a:moveTo>
                  <a:lnTo>
                    <a:pt x="0" y="1783"/>
                  </a:lnTo>
                  <a:lnTo>
                    <a:pt x="6950" y="3387"/>
                  </a:lnTo>
                  <a:lnTo>
                    <a:pt x="7358" y="1605"/>
                  </a:lnTo>
                  <a:lnTo>
                    <a:pt x="407" y="1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79" name="Shape 79"/>
            <p:cNvSpPr/>
            <p:nvPr/>
          </p:nvSpPr>
          <p:spPr>
            <a:xfrm>
              <a:off x="7048350" y="1425425"/>
              <a:ext cx="237425" cy="100575"/>
            </a:xfrm>
            <a:custGeom>
              <a:avLst/>
              <a:gdLst/>
              <a:ahLst/>
              <a:cxnLst/>
              <a:rect l="0" t="0" r="0" b="0"/>
              <a:pathLst>
                <a:path w="9497" h="4023" extrusionOk="0">
                  <a:moveTo>
                    <a:pt x="433" y="0"/>
                  </a:moveTo>
                  <a:lnTo>
                    <a:pt x="1" y="1935"/>
                  </a:lnTo>
                  <a:lnTo>
                    <a:pt x="9064" y="4023"/>
                  </a:lnTo>
                  <a:lnTo>
                    <a:pt x="9497" y="2113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rgbClr val="F4726D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80" name="Shape 80"/>
            <p:cNvSpPr/>
            <p:nvPr/>
          </p:nvSpPr>
          <p:spPr>
            <a:xfrm>
              <a:off x="7026075" y="1463600"/>
              <a:ext cx="251425" cy="105675"/>
            </a:xfrm>
            <a:custGeom>
              <a:avLst/>
              <a:gdLst/>
              <a:ahLst/>
              <a:cxnLst/>
              <a:rect l="0" t="0" r="0" b="0"/>
              <a:pathLst>
                <a:path w="10057" h="4227" extrusionOk="0">
                  <a:moveTo>
                    <a:pt x="968" y="1"/>
                  </a:moveTo>
                  <a:lnTo>
                    <a:pt x="1" y="4227"/>
                  </a:lnTo>
                  <a:lnTo>
                    <a:pt x="9548" y="4227"/>
                  </a:lnTo>
                  <a:lnTo>
                    <a:pt x="10057" y="2088"/>
                  </a:lnTo>
                  <a:lnTo>
                    <a:pt x="968" y="1"/>
                  </a:lnTo>
                  <a:close/>
                </a:path>
              </a:pathLst>
            </a:custGeom>
            <a:solidFill>
              <a:srgbClr val="F14C4C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3124200" y="3409950"/>
            <a:ext cx="27719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000" dirty="0" smtClean="0">
                <a:solidFill>
                  <a:srgbClr val="FF66CC"/>
                </a:solidFill>
                <a:latin typeface="Segoe Print" panose="02000600000000000000" pitchFamily="2" charset="0"/>
              </a:rPr>
              <a:t>Јана Марковић, </a:t>
            </a:r>
            <a:r>
              <a:rPr lang="en-US" sz="2000" dirty="0" smtClean="0">
                <a:solidFill>
                  <a:srgbClr val="FF66CC"/>
                </a:solidFill>
                <a:latin typeface="Segoe Print" panose="02000600000000000000" pitchFamily="2" charset="0"/>
              </a:rPr>
              <a:t>I</a:t>
            </a:r>
            <a:r>
              <a:rPr lang="sr-Cyrl-RS" sz="2000" dirty="0" smtClean="0">
                <a:solidFill>
                  <a:srgbClr val="FF66CC"/>
                </a:solidFill>
                <a:latin typeface="Segoe Print" panose="02000600000000000000" pitchFamily="2" charset="0"/>
              </a:rPr>
              <a:t>си</a:t>
            </a:r>
            <a:endParaRPr lang="en-US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683568" y="339502"/>
            <a:ext cx="5969100" cy="7449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 smtClean="0"/>
              <a:t>1.</a:t>
            </a:r>
            <a:endParaRPr lang="en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86" name="Shape 86"/>
              <p:cNvSpPr txBox="1">
                <a:spLocks noGrp="1"/>
              </p:cNvSpPr>
              <p:nvPr>
                <p:ph type="body" idx="2"/>
              </p:nvPr>
            </p:nvSpPr>
            <p:spPr>
              <a:xfrm>
                <a:off x="323528" y="1059582"/>
                <a:ext cx="6775200" cy="826500"/>
              </a:xfrm>
              <a:prstGeom prst="rect">
                <a:avLst/>
              </a:prstGeom>
            </p:spPr>
            <p:txBody>
              <a:bodyPr lIns="91425" tIns="91425" rIns="91425" bIns="91425" anchor="t" anchorCtr="0">
                <a:noAutofit/>
              </a:bodyPr>
              <a:lstStyle/>
              <a:p>
                <a:pPr marL="342900" indent="-342900"/>
                <a:r>
                  <a:rPr lang="sr-Cyrl-RS" sz="2400" dirty="0"/>
                  <a:t>У четвороуглу </a:t>
                </a:r>
                <a:r>
                  <a:rPr lang="en" sz="2400" dirty="0" smtClean="0"/>
                  <a:t>ABCD </a:t>
                </a:r>
                <a:r>
                  <a:rPr lang="sr-Cyrl-RS" sz="2400" dirty="0"/>
                  <a:t>тачке </a:t>
                </a:r>
                <a:r>
                  <a:rPr lang="en" sz="2400" dirty="0" smtClean="0">
                    <a:solidFill>
                      <a:srgbClr val="474F67"/>
                    </a:solidFill>
                  </a:rPr>
                  <a:t>M </a:t>
                </a:r>
                <a:r>
                  <a:rPr lang="en" sz="2400" dirty="0" smtClean="0">
                    <a:solidFill>
                      <a:srgbClr val="474F67"/>
                    </a:solidFill>
                  </a:rPr>
                  <a:t>i N </a:t>
                </a:r>
                <a:r>
                  <a:rPr lang="sr-Cyrl-RS" sz="2400" dirty="0"/>
                  <a:t>су средишта дијагонала </a:t>
                </a:r>
                <a:r>
                  <a:rPr lang="en" sz="2400" dirty="0" smtClean="0">
                    <a:solidFill>
                      <a:srgbClr val="474F67"/>
                    </a:solidFill>
                  </a:rPr>
                  <a:t>AC </a:t>
                </a:r>
                <a:r>
                  <a:rPr lang="en" sz="2400" dirty="0" smtClean="0">
                    <a:solidFill>
                      <a:srgbClr val="474F67"/>
                    </a:solidFill>
                  </a:rPr>
                  <a:t>i BD. </a:t>
                </a:r>
                <a:r>
                  <a:rPr lang="sr-Cyrl-RS" sz="2400" dirty="0"/>
                  <a:t>Изразити</a:t>
                </a:r>
                <a:r>
                  <a:rPr lang="en" sz="2400" dirty="0" smtClean="0">
                    <a:solidFill>
                      <a:srgbClr val="474F67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" sz="2400" i="1" smtClean="0">
                            <a:solidFill>
                              <a:srgbClr val="474F67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rgbClr val="474F67"/>
                            </a:solidFill>
                            <a:latin typeface="Cambria Math"/>
                          </a:rPr>
                          <m:t>𝑀𝑁</m:t>
                        </m:r>
                        <m:r>
                          <a:rPr lang="en-US" sz="2400" b="0" i="1" smtClean="0">
                            <a:solidFill>
                              <a:srgbClr val="474F67"/>
                            </a:solidFill>
                            <a:latin typeface="Cambria Math"/>
                          </a:rPr>
                          <m:t> </m:t>
                        </m:r>
                      </m:e>
                    </m:acc>
                  </m:oMath>
                </a14:m>
                <a:r>
                  <a:rPr lang="sr-Cyrl-RS" sz="2400" dirty="0" smtClean="0">
                    <a:solidFill>
                      <a:srgbClr val="474F67"/>
                    </a:solidFill>
                  </a:rPr>
                  <a:t>преко</a:t>
                </a:r>
                <a:r>
                  <a:rPr lang="en" sz="2400" dirty="0" smtClean="0">
                    <a:solidFill>
                      <a:srgbClr val="474F67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" sz="2400" i="1" dirty="0" smtClean="0">
                            <a:solidFill>
                              <a:srgbClr val="474F67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dirty="0" smtClean="0">
                            <a:solidFill>
                              <a:srgbClr val="474F67"/>
                            </a:solidFill>
                            <a:latin typeface="Cambria Math"/>
                          </a:rPr>
                          <m:t>𝐴𝐷</m:t>
                        </m:r>
                      </m:e>
                    </m:acc>
                  </m:oMath>
                </a14:m>
                <a:r>
                  <a:rPr lang="en" sz="2400" dirty="0" smtClean="0">
                    <a:solidFill>
                      <a:srgbClr val="474F67"/>
                    </a:solidFill>
                  </a:rPr>
                  <a:t> </a:t>
                </a:r>
                <a:r>
                  <a:rPr lang="sr-Cyrl-RS" sz="2400" dirty="0" smtClean="0">
                    <a:solidFill>
                      <a:srgbClr val="474F67"/>
                    </a:solidFill>
                  </a:rPr>
                  <a:t>и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" sz="2400" i="1" dirty="0" smtClean="0">
                            <a:solidFill>
                              <a:srgbClr val="474F67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dirty="0" smtClean="0">
                            <a:solidFill>
                              <a:srgbClr val="474F67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2400" b="0" i="1" dirty="0" smtClean="0">
                            <a:solidFill>
                              <a:srgbClr val="474F67"/>
                            </a:solidFill>
                            <a:latin typeface="Cambria Math"/>
                          </a:rPr>
                          <m:t>𝐵𝐶</m:t>
                        </m:r>
                      </m:e>
                    </m:acc>
                  </m:oMath>
                </a14:m>
                <a:r>
                  <a:rPr lang="en" sz="2400" b="1" dirty="0" smtClean="0">
                    <a:solidFill>
                      <a:srgbClr val="474F67"/>
                    </a:solidFill>
                  </a:rPr>
                  <a:t>.</a:t>
                </a:r>
                <a:endParaRPr lang="en" sz="2400" b="1" dirty="0">
                  <a:solidFill>
                    <a:srgbClr val="474F67"/>
                  </a:solidFill>
                </a:endParaRPr>
              </a:p>
            </p:txBody>
          </p:sp>
        </mc:Choice>
        <mc:Fallback>
          <p:sp>
            <p:nvSpPr>
              <p:cNvPr id="86" name="Shape 86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2"/>
              </p:nvPr>
            </p:nvSpPr>
            <p:spPr>
              <a:xfrm>
                <a:off x="323528" y="1059582"/>
                <a:ext cx="6775200" cy="826500"/>
              </a:xfrm>
              <a:prstGeom prst="rect">
                <a:avLst/>
              </a:prstGeom>
              <a:blipFill rotWithShape="1">
                <a:blip r:embed="rId3"/>
                <a:stretch>
                  <a:fillRect l="-1260" t="-1481" b="-77778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0" name="Shape 90"/>
          <p:cNvGrpSpPr/>
          <p:nvPr/>
        </p:nvGrpSpPr>
        <p:grpSpPr>
          <a:xfrm flipH="1">
            <a:off x="7488546" y="3753778"/>
            <a:ext cx="1655446" cy="1389730"/>
            <a:chOff x="238125" y="394325"/>
            <a:chExt cx="1399600" cy="1174950"/>
          </a:xfrm>
        </p:grpSpPr>
        <p:sp>
          <p:nvSpPr>
            <p:cNvPr id="91" name="Shape 91"/>
            <p:cNvSpPr/>
            <p:nvPr/>
          </p:nvSpPr>
          <p:spPr>
            <a:xfrm>
              <a:off x="352675" y="866600"/>
              <a:ext cx="68125" cy="190975"/>
            </a:xfrm>
            <a:custGeom>
              <a:avLst/>
              <a:gdLst/>
              <a:ahLst/>
              <a:cxnLst/>
              <a:rect l="0" t="0" r="0" b="0"/>
              <a:pathLst>
                <a:path w="2725" h="7639" extrusionOk="0">
                  <a:moveTo>
                    <a:pt x="2725" y="0"/>
                  </a:moveTo>
                  <a:lnTo>
                    <a:pt x="2190" y="51"/>
                  </a:lnTo>
                  <a:lnTo>
                    <a:pt x="1197" y="459"/>
                  </a:lnTo>
                  <a:lnTo>
                    <a:pt x="459" y="1197"/>
                  </a:lnTo>
                  <a:lnTo>
                    <a:pt x="52" y="2190"/>
                  </a:lnTo>
                  <a:lnTo>
                    <a:pt x="1" y="2750"/>
                  </a:lnTo>
                  <a:lnTo>
                    <a:pt x="1" y="4914"/>
                  </a:lnTo>
                  <a:lnTo>
                    <a:pt x="52" y="5474"/>
                  </a:lnTo>
                  <a:lnTo>
                    <a:pt x="459" y="6467"/>
                  </a:lnTo>
                  <a:lnTo>
                    <a:pt x="1197" y="7205"/>
                  </a:lnTo>
                  <a:lnTo>
                    <a:pt x="2190" y="7613"/>
                  </a:lnTo>
                  <a:lnTo>
                    <a:pt x="2725" y="7638"/>
                  </a:lnTo>
                  <a:lnTo>
                    <a:pt x="2725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92" name="Shape 92"/>
            <p:cNvSpPr/>
            <p:nvPr/>
          </p:nvSpPr>
          <p:spPr>
            <a:xfrm>
              <a:off x="1097350" y="866600"/>
              <a:ext cx="68125" cy="190975"/>
            </a:xfrm>
            <a:custGeom>
              <a:avLst/>
              <a:gdLst/>
              <a:ahLst/>
              <a:cxnLst/>
              <a:rect l="0" t="0" r="0" b="0"/>
              <a:pathLst>
                <a:path w="2725" h="7639" extrusionOk="0">
                  <a:moveTo>
                    <a:pt x="0" y="0"/>
                  </a:moveTo>
                  <a:lnTo>
                    <a:pt x="0" y="7638"/>
                  </a:lnTo>
                  <a:lnTo>
                    <a:pt x="561" y="7613"/>
                  </a:lnTo>
                  <a:lnTo>
                    <a:pt x="1553" y="7205"/>
                  </a:lnTo>
                  <a:lnTo>
                    <a:pt x="2292" y="6467"/>
                  </a:lnTo>
                  <a:lnTo>
                    <a:pt x="2699" y="5474"/>
                  </a:lnTo>
                  <a:lnTo>
                    <a:pt x="2725" y="4914"/>
                  </a:lnTo>
                  <a:lnTo>
                    <a:pt x="2725" y="2750"/>
                  </a:lnTo>
                  <a:lnTo>
                    <a:pt x="2699" y="2190"/>
                  </a:lnTo>
                  <a:lnTo>
                    <a:pt x="2292" y="1197"/>
                  </a:lnTo>
                  <a:lnTo>
                    <a:pt x="1553" y="459"/>
                  </a:lnTo>
                  <a:lnTo>
                    <a:pt x="561" y="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93" name="Shape 93"/>
            <p:cNvSpPr/>
            <p:nvPr/>
          </p:nvSpPr>
          <p:spPr>
            <a:xfrm>
              <a:off x="654375" y="1254850"/>
              <a:ext cx="210675" cy="264150"/>
            </a:xfrm>
            <a:custGeom>
              <a:avLst/>
              <a:gdLst/>
              <a:ahLst/>
              <a:cxnLst/>
              <a:rect l="0" t="0" r="0" b="0"/>
              <a:pathLst>
                <a:path w="8427" h="10566" extrusionOk="0">
                  <a:moveTo>
                    <a:pt x="0" y="0"/>
                  </a:moveTo>
                  <a:lnTo>
                    <a:pt x="0" y="10566"/>
                  </a:lnTo>
                  <a:lnTo>
                    <a:pt x="8427" y="10566"/>
                  </a:lnTo>
                  <a:lnTo>
                    <a:pt x="8427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94" name="Shape 94"/>
            <p:cNvSpPr/>
            <p:nvPr/>
          </p:nvSpPr>
          <p:spPr>
            <a:xfrm>
              <a:off x="408675" y="439525"/>
              <a:ext cx="701425" cy="875800"/>
            </a:xfrm>
            <a:custGeom>
              <a:avLst/>
              <a:gdLst/>
              <a:ahLst/>
              <a:cxnLst/>
              <a:rect l="0" t="0" r="0" b="0"/>
              <a:pathLst>
                <a:path w="28057" h="35032" extrusionOk="0">
                  <a:moveTo>
                    <a:pt x="14029" y="1"/>
                  </a:moveTo>
                  <a:lnTo>
                    <a:pt x="13290" y="26"/>
                  </a:lnTo>
                  <a:lnTo>
                    <a:pt x="11890" y="153"/>
                  </a:lnTo>
                  <a:lnTo>
                    <a:pt x="10515" y="433"/>
                  </a:lnTo>
                  <a:lnTo>
                    <a:pt x="9192" y="841"/>
                  </a:lnTo>
                  <a:lnTo>
                    <a:pt x="7944" y="1375"/>
                  </a:lnTo>
                  <a:lnTo>
                    <a:pt x="6748" y="2037"/>
                  </a:lnTo>
                  <a:lnTo>
                    <a:pt x="5627" y="2776"/>
                  </a:lnTo>
                  <a:lnTo>
                    <a:pt x="4584" y="3641"/>
                  </a:lnTo>
                  <a:lnTo>
                    <a:pt x="3642" y="4583"/>
                  </a:lnTo>
                  <a:lnTo>
                    <a:pt x="2776" y="5627"/>
                  </a:lnTo>
                  <a:lnTo>
                    <a:pt x="2038" y="6747"/>
                  </a:lnTo>
                  <a:lnTo>
                    <a:pt x="1376" y="7944"/>
                  </a:lnTo>
                  <a:lnTo>
                    <a:pt x="841" y="9191"/>
                  </a:lnTo>
                  <a:lnTo>
                    <a:pt x="434" y="10515"/>
                  </a:lnTo>
                  <a:lnTo>
                    <a:pt x="154" y="11890"/>
                  </a:lnTo>
                  <a:lnTo>
                    <a:pt x="1" y="13316"/>
                  </a:lnTo>
                  <a:lnTo>
                    <a:pt x="1" y="14028"/>
                  </a:lnTo>
                  <a:lnTo>
                    <a:pt x="1" y="21004"/>
                  </a:lnTo>
                  <a:lnTo>
                    <a:pt x="1" y="21717"/>
                  </a:lnTo>
                  <a:lnTo>
                    <a:pt x="154" y="23143"/>
                  </a:lnTo>
                  <a:lnTo>
                    <a:pt x="434" y="24517"/>
                  </a:lnTo>
                  <a:lnTo>
                    <a:pt x="841" y="25841"/>
                  </a:lnTo>
                  <a:lnTo>
                    <a:pt x="1376" y="27089"/>
                  </a:lnTo>
                  <a:lnTo>
                    <a:pt x="2038" y="28285"/>
                  </a:lnTo>
                  <a:lnTo>
                    <a:pt x="2776" y="29405"/>
                  </a:lnTo>
                  <a:lnTo>
                    <a:pt x="3642" y="30449"/>
                  </a:lnTo>
                  <a:lnTo>
                    <a:pt x="4584" y="31391"/>
                  </a:lnTo>
                  <a:lnTo>
                    <a:pt x="5627" y="32257"/>
                  </a:lnTo>
                  <a:lnTo>
                    <a:pt x="6748" y="32995"/>
                  </a:lnTo>
                  <a:lnTo>
                    <a:pt x="7944" y="33657"/>
                  </a:lnTo>
                  <a:lnTo>
                    <a:pt x="9192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290" y="35006"/>
                  </a:lnTo>
                  <a:lnTo>
                    <a:pt x="14029" y="35032"/>
                  </a:lnTo>
                  <a:lnTo>
                    <a:pt x="14742" y="35006"/>
                  </a:lnTo>
                  <a:lnTo>
                    <a:pt x="16167" y="34879"/>
                  </a:lnTo>
                  <a:lnTo>
                    <a:pt x="17542" y="34599"/>
                  </a:lnTo>
                  <a:lnTo>
                    <a:pt x="18841" y="34192"/>
                  </a:lnTo>
                  <a:lnTo>
                    <a:pt x="20113" y="33657"/>
                  </a:lnTo>
                  <a:lnTo>
                    <a:pt x="21310" y="32995"/>
                  </a:lnTo>
                  <a:lnTo>
                    <a:pt x="22430" y="32257"/>
                  </a:lnTo>
                  <a:lnTo>
                    <a:pt x="23449" y="31391"/>
                  </a:lnTo>
                  <a:lnTo>
                    <a:pt x="24416" y="30449"/>
                  </a:lnTo>
                  <a:lnTo>
                    <a:pt x="25282" y="29405"/>
                  </a:lnTo>
                  <a:lnTo>
                    <a:pt x="26020" y="28285"/>
                  </a:lnTo>
                  <a:lnTo>
                    <a:pt x="26682" y="27089"/>
                  </a:lnTo>
                  <a:lnTo>
                    <a:pt x="27216" y="25841"/>
                  </a:lnTo>
                  <a:lnTo>
                    <a:pt x="27624" y="24517"/>
                  </a:lnTo>
                  <a:lnTo>
                    <a:pt x="27904" y="23143"/>
                  </a:lnTo>
                  <a:lnTo>
                    <a:pt x="28031" y="21717"/>
                  </a:lnTo>
                  <a:lnTo>
                    <a:pt x="28057" y="21004"/>
                  </a:lnTo>
                  <a:lnTo>
                    <a:pt x="28057" y="14028"/>
                  </a:lnTo>
                  <a:lnTo>
                    <a:pt x="28031" y="13316"/>
                  </a:lnTo>
                  <a:lnTo>
                    <a:pt x="27904" y="11890"/>
                  </a:lnTo>
                  <a:lnTo>
                    <a:pt x="27624" y="10515"/>
                  </a:lnTo>
                  <a:lnTo>
                    <a:pt x="27216" y="9191"/>
                  </a:lnTo>
                  <a:lnTo>
                    <a:pt x="26682" y="7944"/>
                  </a:lnTo>
                  <a:lnTo>
                    <a:pt x="26020" y="6747"/>
                  </a:lnTo>
                  <a:lnTo>
                    <a:pt x="25282" y="5627"/>
                  </a:lnTo>
                  <a:lnTo>
                    <a:pt x="24416" y="4583"/>
                  </a:lnTo>
                  <a:lnTo>
                    <a:pt x="23449" y="3641"/>
                  </a:lnTo>
                  <a:lnTo>
                    <a:pt x="22430" y="2776"/>
                  </a:lnTo>
                  <a:lnTo>
                    <a:pt x="21310" y="2037"/>
                  </a:lnTo>
                  <a:lnTo>
                    <a:pt x="20113" y="1375"/>
                  </a:lnTo>
                  <a:lnTo>
                    <a:pt x="18841" y="841"/>
                  </a:lnTo>
                  <a:lnTo>
                    <a:pt x="17542" y="433"/>
                  </a:lnTo>
                  <a:lnTo>
                    <a:pt x="16167" y="153"/>
                  </a:lnTo>
                  <a:lnTo>
                    <a:pt x="14742" y="26"/>
                  </a:lnTo>
                  <a:lnTo>
                    <a:pt x="14029" y="1"/>
                  </a:lnTo>
                  <a:close/>
                </a:path>
              </a:pathLst>
            </a:custGeom>
            <a:solidFill>
              <a:srgbClr val="C08A7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95" name="Shape 95"/>
            <p:cNvSpPr/>
            <p:nvPr/>
          </p:nvSpPr>
          <p:spPr>
            <a:xfrm>
              <a:off x="533425" y="933425"/>
              <a:ext cx="91050" cy="90400"/>
            </a:xfrm>
            <a:custGeom>
              <a:avLst/>
              <a:gdLst/>
              <a:ahLst/>
              <a:cxnLst/>
              <a:rect l="0" t="0" r="0" b="0"/>
              <a:pathLst>
                <a:path w="3642" h="3616" extrusionOk="0">
                  <a:moveTo>
                    <a:pt x="1834" y="1"/>
                  </a:moveTo>
                  <a:lnTo>
                    <a:pt x="1452" y="26"/>
                  </a:lnTo>
                  <a:lnTo>
                    <a:pt x="790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1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790" y="3310"/>
                  </a:lnTo>
                  <a:lnTo>
                    <a:pt x="1452" y="3590"/>
                  </a:lnTo>
                  <a:lnTo>
                    <a:pt x="1834" y="3616"/>
                  </a:lnTo>
                  <a:lnTo>
                    <a:pt x="2190" y="3590"/>
                  </a:lnTo>
                  <a:lnTo>
                    <a:pt x="2852" y="3310"/>
                  </a:lnTo>
                  <a:lnTo>
                    <a:pt x="3336" y="2827"/>
                  </a:lnTo>
                  <a:lnTo>
                    <a:pt x="3616" y="2165"/>
                  </a:lnTo>
                  <a:lnTo>
                    <a:pt x="3642" y="1808"/>
                  </a:lnTo>
                  <a:lnTo>
                    <a:pt x="3616" y="1426"/>
                  </a:lnTo>
                  <a:lnTo>
                    <a:pt x="3336" y="790"/>
                  </a:lnTo>
                  <a:lnTo>
                    <a:pt x="2852" y="281"/>
                  </a:lnTo>
                  <a:lnTo>
                    <a:pt x="2190" y="26"/>
                  </a:lnTo>
                  <a:lnTo>
                    <a:pt x="1834" y="1"/>
                  </a:lnTo>
                  <a:close/>
                </a:path>
              </a:pathLst>
            </a:custGeom>
            <a:solidFill>
              <a:srgbClr val="59311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96" name="Shape 96"/>
            <p:cNvSpPr/>
            <p:nvPr/>
          </p:nvSpPr>
          <p:spPr>
            <a:xfrm>
              <a:off x="894325" y="933425"/>
              <a:ext cx="91025" cy="90400"/>
            </a:xfrm>
            <a:custGeom>
              <a:avLst/>
              <a:gdLst/>
              <a:ahLst/>
              <a:cxnLst/>
              <a:rect l="0" t="0" r="0" b="0"/>
              <a:pathLst>
                <a:path w="3641" h="3616" extrusionOk="0">
                  <a:moveTo>
                    <a:pt x="1808" y="1"/>
                  </a:moveTo>
                  <a:lnTo>
                    <a:pt x="1451" y="26"/>
                  </a:lnTo>
                  <a:lnTo>
                    <a:pt x="789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0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789" y="3310"/>
                  </a:lnTo>
                  <a:lnTo>
                    <a:pt x="1451" y="3590"/>
                  </a:lnTo>
                  <a:lnTo>
                    <a:pt x="1808" y="3616"/>
                  </a:lnTo>
                  <a:lnTo>
                    <a:pt x="2190" y="3590"/>
                  </a:lnTo>
                  <a:lnTo>
                    <a:pt x="2826" y="3310"/>
                  </a:lnTo>
                  <a:lnTo>
                    <a:pt x="3335" y="2827"/>
                  </a:lnTo>
                  <a:lnTo>
                    <a:pt x="3615" y="2165"/>
                  </a:lnTo>
                  <a:lnTo>
                    <a:pt x="3641" y="1808"/>
                  </a:lnTo>
                  <a:lnTo>
                    <a:pt x="3615" y="1426"/>
                  </a:lnTo>
                  <a:lnTo>
                    <a:pt x="3335" y="790"/>
                  </a:lnTo>
                  <a:lnTo>
                    <a:pt x="2826" y="281"/>
                  </a:lnTo>
                  <a:lnTo>
                    <a:pt x="2190" y="26"/>
                  </a:lnTo>
                  <a:lnTo>
                    <a:pt x="1808" y="1"/>
                  </a:lnTo>
                  <a:close/>
                </a:path>
              </a:pathLst>
            </a:custGeom>
            <a:solidFill>
              <a:srgbClr val="59311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97" name="Shape 97"/>
            <p:cNvSpPr/>
            <p:nvPr/>
          </p:nvSpPr>
          <p:spPr>
            <a:xfrm>
              <a:off x="238125" y="1359225"/>
              <a:ext cx="1042550" cy="210050"/>
            </a:xfrm>
            <a:custGeom>
              <a:avLst/>
              <a:gdLst/>
              <a:ahLst/>
              <a:cxnLst/>
              <a:rect l="0" t="0" r="0" b="0"/>
              <a:pathLst>
                <a:path w="41702" h="8402" extrusionOk="0">
                  <a:moveTo>
                    <a:pt x="16625" y="1"/>
                  </a:moveTo>
                  <a:lnTo>
                    <a:pt x="12297" y="153"/>
                  </a:lnTo>
                  <a:lnTo>
                    <a:pt x="11176" y="179"/>
                  </a:lnTo>
                  <a:lnTo>
                    <a:pt x="9140" y="484"/>
                  </a:lnTo>
                  <a:lnTo>
                    <a:pt x="7307" y="1070"/>
                  </a:lnTo>
                  <a:lnTo>
                    <a:pt x="5677" y="1910"/>
                  </a:lnTo>
                  <a:lnTo>
                    <a:pt x="4226" y="2979"/>
                  </a:lnTo>
                  <a:lnTo>
                    <a:pt x="2902" y="4303"/>
                  </a:lnTo>
                  <a:lnTo>
                    <a:pt x="1680" y="5805"/>
                  </a:lnTo>
                  <a:lnTo>
                    <a:pt x="560" y="7485"/>
                  </a:lnTo>
                  <a:lnTo>
                    <a:pt x="0" y="8402"/>
                  </a:lnTo>
                  <a:lnTo>
                    <a:pt x="41702" y="8402"/>
                  </a:lnTo>
                  <a:lnTo>
                    <a:pt x="41141" y="7485"/>
                  </a:lnTo>
                  <a:lnTo>
                    <a:pt x="39996" y="5805"/>
                  </a:lnTo>
                  <a:lnTo>
                    <a:pt x="38799" y="4303"/>
                  </a:lnTo>
                  <a:lnTo>
                    <a:pt x="37475" y="2979"/>
                  </a:lnTo>
                  <a:lnTo>
                    <a:pt x="36024" y="1910"/>
                  </a:lnTo>
                  <a:lnTo>
                    <a:pt x="34395" y="1070"/>
                  </a:lnTo>
                  <a:lnTo>
                    <a:pt x="32562" y="484"/>
                  </a:lnTo>
                  <a:lnTo>
                    <a:pt x="30525" y="179"/>
                  </a:lnTo>
                  <a:lnTo>
                    <a:pt x="29380" y="153"/>
                  </a:lnTo>
                  <a:lnTo>
                    <a:pt x="25051" y="1"/>
                  </a:lnTo>
                  <a:lnTo>
                    <a:pt x="25051" y="433"/>
                  </a:lnTo>
                  <a:lnTo>
                    <a:pt x="24873" y="1248"/>
                  </a:lnTo>
                  <a:lnTo>
                    <a:pt x="24568" y="2012"/>
                  </a:lnTo>
                  <a:lnTo>
                    <a:pt x="24110" y="2674"/>
                  </a:lnTo>
                  <a:lnTo>
                    <a:pt x="23524" y="3259"/>
                  </a:lnTo>
                  <a:lnTo>
                    <a:pt x="22862" y="3692"/>
                  </a:lnTo>
                  <a:lnTo>
                    <a:pt x="22098" y="4023"/>
                  </a:lnTo>
                  <a:lnTo>
                    <a:pt x="21284" y="4201"/>
                  </a:lnTo>
                  <a:lnTo>
                    <a:pt x="20418" y="4201"/>
                  </a:lnTo>
                  <a:lnTo>
                    <a:pt x="19603" y="4023"/>
                  </a:lnTo>
                  <a:lnTo>
                    <a:pt x="18840" y="3692"/>
                  </a:lnTo>
                  <a:lnTo>
                    <a:pt x="18178" y="3259"/>
                  </a:lnTo>
                  <a:lnTo>
                    <a:pt x="17592" y="2674"/>
                  </a:lnTo>
                  <a:lnTo>
                    <a:pt x="17134" y="2012"/>
                  </a:lnTo>
                  <a:lnTo>
                    <a:pt x="16828" y="1248"/>
                  </a:lnTo>
                  <a:lnTo>
                    <a:pt x="16650" y="433"/>
                  </a:lnTo>
                  <a:lnTo>
                    <a:pt x="16625" y="1"/>
                  </a:lnTo>
                  <a:close/>
                </a:path>
              </a:pathLst>
            </a:custGeom>
            <a:solidFill>
              <a:srgbClr val="419C9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98" name="Shape 98"/>
            <p:cNvSpPr/>
            <p:nvPr/>
          </p:nvSpPr>
          <p:spPr>
            <a:xfrm>
              <a:off x="614900" y="1359225"/>
              <a:ext cx="288975" cy="148950"/>
            </a:xfrm>
            <a:custGeom>
              <a:avLst/>
              <a:gdLst/>
              <a:ahLst/>
              <a:cxnLst/>
              <a:rect l="0" t="0" r="0" b="0"/>
              <a:pathLst>
                <a:path w="11559" h="5958" extrusionOk="0">
                  <a:moveTo>
                    <a:pt x="1554" y="1"/>
                  </a:moveTo>
                  <a:lnTo>
                    <a:pt x="1" y="51"/>
                  </a:lnTo>
                  <a:lnTo>
                    <a:pt x="1" y="128"/>
                  </a:lnTo>
                  <a:lnTo>
                    <a:pt x="1" y="179"/>
                  </a:lnTo>
                  <a:lnTo>
                    <a:pt x="26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324" y="3870"/>
                  </a:lnTo>
                  <a:lnTo>
                    <a:pt x="2088" y="4659"/>
                  </a:lnTo>
                  <a:lnTo>
                    <a:pt x="3030" y="5270"/>
                  </a:lnTo>
                  <a:lnTo>
                    <a:pt x="4049" y="5703"/>
                  </a:lnTo>
                  <a:lnTo>
                    <a:pt x="5194" y="5958"/>
                  </a:lnTo>
                  <a:lnTo>
                    <a:pt x="6365" y="5958"/>
                  </a:lnTo>
                  <a:lnTo>
                    <a:pt x="7486" y="5703"/>
                  </a:lnTo>
                  <a:lnTo>
                    <a:pt x="8529" y="5270"/>
                  </a:lnTo>
                  <a:lnTo>
                    <a:pt x="9446" y="4659"/>
                  </a:lnTo>
                  <a:lnTo>
                    <a:pt x="10235" y="3870"/>
                  </a:lnTo>
                  <a:lnTo>
                    <a:pt x="10872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59" y="179"/>
                  </a:lnTo>
                  <a:lnTo>
                    <a:pt x="11559" y="128"/>
                  </a:lnTo>
                  <a:lnTo>
                    <a:pt x="11533" y="51"/>
                  </a:lnTo>
                  <a:lnTo>
                    <a:pt x="9980" y="1"/>
                  </a:lnTo>
                  <a:lnTo>
                    <a:pt x="9980" y="433"/>
                  </a:lnTo>
                  <a:lnTo>
                    <a:pt x="9802" y="1248"/>
                  </a:lnTo>
                  <a:lnTo>
                    <a:pt x="9497" y="2012"/>
                  </a:lnTo>
                  <a:lnTo>
                    <a:pt x="9039" y="2674"/>
                  </a:lnTo>
                  <a:lnTo>
                    <a:pt x="8453" y="3259"/>
                  </a:lnTo>
                  <a:lnTo>
                    <a:pt x="7791" y="3692"/>
                  </a:lnTo>
                  <a:lnTo>
                    <a:pt x="7027" y="4023"/>
                  </a:lnTo>
                  <a:lnTo>
                    <a:pt x="6213" y="4201"/>
                  </a:lnTo>
                  <a:lnTo>
                    <a:pt x="5347" y="4201"/>
                  </a:lnTo>
                  <a:lnTo>
                    <a:pt x="4532" y="4023"/>
                  </a:lnTo>
                  <a:lnTo>
                    <a:pt x="3769" y="3692"/>
                  </a:lnTo>
                  <a:lnTo>
                    <a:pt x="3107" y="3259"/>
                  </a:lnTo>
                  <a:lnTo>
                    <a:pt x="2521" y="2674"/>
                  </a:lnTo>
                  <a:lnTo>
                    <a:pt x="2063" y="2012"/>
                  </a:lnTo>
                  <a:lnTo>
                    <a:pt x="1757" y="1248"/>
                  </a:lnTo>
                  <a:lnTo>
                    <a:pt x="1579" y="433"/>
                  </a:lnTo>
                  <a:lnTo>
                    <a:pt x="1554" y="1"/>
                  </a:lnTo>
                  <a:close/>
                </a:path>
              </a:pathLst>
            </a:custGeom>
            <a:solidFill>
              <a:srgbClr val="52C5B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99" name="Shape 99"/>
            <p:cNvSpPr/>
            <p:nvPr/>
          </p:nvSpPr>
          <p:spPr>
            <a:xfrm>
              <a:off x="716100" y="974800"/>
              <a:ext cx="82775" cy="119675"/>
            </a:xfrm>
            <a:custGeom>
              <a:avLst/>
              <a:gdLst/>
              <a:ahLst/>
              <a:cxnLst/>
              <a:rect l="0" t="0" r="0" b="0"/>
              <a:pathLst>
                <a:path w="3311" h="4787" extrusionOk="0">
                  <a:moveTo>
                    <a:pt x="1554" y="0"/>
                  </a:moveTo>
                  <a:lnTo>
                    <a:pt x="1375" y="306"/>
                  </a:lnTo>
                  <a:lnTo>
                    <a:pt x="1299" y="586"/>
                  </a:lnTo>
                  <a:lnTo>
                    <a:pt x="26" y="4252"/>
                  </a:lnTo>
                  <a:lnTo>
                    <a:pt x="1" y="4303"/>
                  </a:lnTo>
                  <a:lnTo>
                    <a:pt x="1" y="4354"/>
                  </a:lnTo>
                  <a:lnTo>
                    <a:pt x="408" y="4558"/>
                  </a:lnTo>
                  <a:lnTo>
                    <a:pt x="1223" y="4787"/>
                  </a:lnTo>
                  <a:lnTo>
                    <a:pt x="2063" y="4787"/>
                  </a:lnTo>
                  <a:lnTo>
                    <a:pt x="2903" y="4558"/>
                  </a:lnTo>
                  <a:lnTo>
                    <a:pt x="3310" y="4354"/>
                  </a:lnTo>
                  <a:lnTo>
                    <a:pt x="3310" y="4303"/>
                  </a:lnTo>
                  <a:lnTo>
                    <a:pt x="3285" y="4252"/>
                  </a:lnTo>
                  <a:lnTo>
                    <a:pt x="2012" y="586"/>
                  </a:lnTo>
                  <a:lnTo>
                    <a:pt x="1935" y="306"/>
                  </a:lnTo>
                  <a:lnTo>
                    <a:pt x="1757" y="0"/>
                  </a:lnTo>
                  <a:close/>
                </a:path>
              </a:pathLst>
            </a:custGeom>
            <a:solidFill>
              <a:srgbClr val="D3A699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00" name="Shape 100"/>
            <p:cNvSpPr/>
            <p:nvPr/>
          </p:nvSpPr>
          <p:spPr>
            <a:xfrm>
              <a:off x="716100" y="1083625"/>
              <a:ext cx="82775" cy="37575"/>
            </a:xfrm>
            <a:custGeom>
              <a:avLst/>
              <a:gdLst/>
              <a:ahLst/>
              <a:cxnLst/>
              <a:rect l="0" t="0" r="0" b="0"/>
              <a:pathLst>
                <a:path w="3311" h="1503" extrusionOk="0">
                  <a:moveTo>
                    <a:pt x="1" y="1"/>
                  </a:moveTo>
                  <a:lnTo>
                    <a:pt x="1" y="306"/>
                  </a:lnTo>
                  <a:lnTo>
                    <a:pt x="281" y="841"/>
                  </a:lnTo>
                  <a:lnTo>
                    <a:pt x="764" y="1248"/>
                  </a:lnTo>
                  <a:lnTo>
                    <a:pt x="1299" y="1477"/>
                  </a:lnTo>
                  <a:lnTo>
                    <a:pt x="1528" y="1503"/>
                  </a:lnTo>
                  <a:lnTo>
                    <a:pt x="1783" y="1503"/>
                  </a:lnTo>
                  <a:lnTo>
                    <a:pt x="2012" y="1477"/>
                  </a:lnTo>
                  <a:lnTo>
                    <a:pt x="2546" y="1248"/>
                  </a:lnTo>
                  <a:lnTo>
                    <a:pt x="3030" y="841"/>
                  </a:lnTo>
                  <a:lnTo>
                    <a:pt x="3310" y="306"/>
                  </a:lnTo>
                  <a:lnTo>
                    <a:pt x="3310" y="1"/>
                  </a:lnTo>
                  <a:lnTo>
                    <a:pt x="2903" y="205"/>
                  </a:lnTo>
                  <a:lnTo>
                    <a:pt x="2063" y="434"/>
                  </a:lnTo>
                  <a:lnTo>
                    <a:pt x="1223" y="434"/>
                  </a:lnTo>
                  <a:lnTo>
                    <a:pt x="408" y="20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01" name="Shape 101"/>
            <p:cNvSpPr/>
            <p:nvPr/>
          </p:nvSpPr>
          <p:spPr>
            <a:xfrm>
              <a:off x="552525" y="949350"/>
              <a:ext cx="26750" cy="26100"/>
            </a:xfrm>
            <a:custGeom>
              <a:avLst/>
              <a:gdLst/>
              <a:ahLst/>
              <a:cxnLst/>
              <a:rect l="0" t="0" r="0" b="0"/>
              <a:pathLst>
                <a:path w="1070" h="1044" extrusionOk="0">
                  <a:moveTo>
                    <a:pt x="535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1" y="509"/>
                  </a:lnTo>
                  <a:lnTo>
                    <a:pt x="26" y="738"/>
                  </a:lnTo>
                  <a:lnTo>
                    <a:pt x="306" y="1018"/>
                  </a:lnTo>
                  <a:lnTo>
                    <a:pt x="535" y="1044"/>
                  </a:lnTo>
                  <a:lnTo>
                    <a:pt x="739" y="1018"/>
                  </a:lnTo>
                  <a:lnTo>
                    <a:pt x="1019" y="738"/>
                  </a:lnTo>
                  <a:lnTo>
                    <a:pt x="1070" y="509"/>
                  </a:lnTo>
                  <a:lnTo>
                    <a:pt x="1019" y="306"/>
                  </a:lnTo>
                  <a:lnTo>
                    <a:pt x="739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02" name="Shape 102"/>
            <p:cNvSpPr/>
            <p:nvPr/>
          </p:nvSpPr>
          <p:spPr>
            <a:xfrm>
              <a:off x="913400" y="949350"/>
              <a:ext cx="26125" cy="26100"/>
            </a:xfrm>
            <a:custGeom>
              <a:avLst/>
              <a:gdLst/>
              <a:ahLst/>
              <a:cxnLst/>
              <a:rect l="0" t="0" r="0" b="0"/>
              <a:pathLst>
                <a:path w="1045" h="1044" extrusionOk="0">
                  <a:moveTo>
                    <a:pt x="510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1" y="509"/>
                  </a:lnTo>
                  <a:lnTo>
                    <a:pt x="26" y="738"/>
                  </a:lnTo>
                  <a:lnTo>
                    <a:pt x="306" y="1018"/>
                  </a:lnTo>
                  <a:lnTo>
                    <a:pt x="510" y="1044"/>
                  </a:lnTo>
                  <a:lnTo>
                    <a:pt x="739" y="1018"/>
                  </a:lnTo>
                  <a:lnTo>
                    <a:pt x="1019" y="738"/>
                  </a:lnTo>
                  <a:lnTo>
                    <a:pt x="1045" y="509"/>
                  </a:lnTo>
                  <a:lnTo>
                    <a:pt x="1019" y="306"/>
                  </a:lnTo>
                  <a:lnTo>
                    <a:pt x="739" y="26"/>
                  </a:lnTo>
                  <a:lnTo>
                    <a:pt x="5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03" name="Shape 103"/>
            <p:cNvSpPr/>
            <p:nvPr/>
          </p:nvSpPr>
          <p:spPr>
            <a:xfrm>
              <a:off x="506075" y="1037175"/>
              <a:ext cx="145775" cy="68750"/>
            </a:xfrm>
            <a:custGeom>
              <a:avLst/>
              <a:gdLst/>
              <a:ahLst/>
              <a:cxnLst/>
              <a:rect l="0" t="0" r="0" b="0"/>
              <a:pathLst>
                <a:path w="5831" h="2750" extrusionOk="0">
                  <a:moveTo>
                    <a:pt x="1375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29" y="611"/>
                  </a:lnTo>
                  <a:lnTo>
                    <a:pt x="26" y="1095"/>
                  </a:lnTo>
                  <a:lnTo>
                    <a:pt x="0" y="1375"/>
                  </a:lnTo>
                  <a:lnTo>
                    <a:pt x="26" y="1655"/>
                  </a:lnTo>
                  <a:lnTo>
                    <a:pt x="229" y="2164"/>
                  </a:lnTo>
                  <a:lnTo>
                    <a:pt x="586" y="2521"/>
                  </a:lnTo>
                  <a:lnTo>
                    <a:pt x="1095" y="2750"/>
                  </a:lnTo>
                  <a:lnTo>
                    <a:pt x="4736" y="2750"/>
                  </a:lnTo>
                  <a:lnTo>
                    <a:pt x="5245" y="2521"/>
                  </a:lnTo>
                  <a:lnTo>
                    <a:pt x="5601" y="2164"/>
                  </a:lnTo>
                  <a:lnTo>
                    <a:pt x="5805" y="1655"/>
                  </a:lnTo>
                  <a:lnTo>
                    <a:pt x="5830" y="1375"/>
                  </a:lnTo>
                  <a:lnTo>
                    <a:pt x="5805" y="1095"/>
                  </a:lnTo>
                  <a:lnTo>
                    <a:pt x="5601" y="611"/>
                  </a:lnTo>
                  <a:lnTo>
                    <a:pt x="5245" y="229"/>
                  </a:lnTo>
                  <a:lnTo>
                    <a:pt x="4736" y="26"/>
                  </a:lnTo>
                  <a:lnTo>
                    <a:pt x="4455" y="0"/>
                  </a:lnTo>
                  <a:close/>
                </a:path>
              </a:pathLst>
            </a:custGeom>
            <a:solidFill>
              <a:srgbClr val="C66C6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04" name="Shape 104"/>
            <p:cNvSpPr/>
            <p:nvPr/>
          </p:nvSpPr>
          <p:spPr>
            <a:xfrm>
              <a:off x="866950" y="1037175"/>
              <a:ext cx="145775" cy="68750"/>
            </a:xfrm>
            <a:custGeom>
              <a:avLst/>
              <a:gdLst/>
              <a:ahLst/>
              <a:cxnLst/>
              <a:rect l="0" t="0" r="0" b="0"/>
              <a:pathLst>
                <a:path w="5831" h="2750" extrusionOk="0">
                  <a:moveTo>
                    <a:pt x="1375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29" y="611"/>
                  </a:lnTo>
                  <a:lnTo>
                    <a:pt x="0" y="1095"/>
                  </a:lnTo>
                  <a:lnTo>
                    <a:pt x="0" y="1375"/>
                  </a:lnTo>
                  <a:lnTo>
                    <a:pt x="0" y="1655"/>
                  </a:lnTo>
                  <a:lnTo>
                    <a:pt x="229" y="2164"/>
                  </a:lnTo>
                  <a:lnTo>
                    <a:pt x="586" y="2521"/>
                  </a:lnTo>
                  <a:lnTo>
                    <a:pt x="1095" y="2750"/>
                  </a:lnTo>
                  <a:lnTo>
                    <a:pt x="4736" y="2750"/>
                  </a:lnTo>
                  <a:lnTo>
                    <a:pt x="5219" y="2521"/>
                  </a:lnTo>
                  <a:lnTo>
                    <a:pt x="5601" y="2164"/>
                  </a:lnTo>
                  <a:lnTo>
                    <a:pt x="5805" y="1655"/>
                  </a:lnTo>
                  <a:lnTo>
                    <a:pt x="5830" y="1375"/>
                  </a:lnTo>
                  <a:lnTo>
                    <a:pt x="5805" y="1095"/>
                  </a:lnTo>
                  <a:lnTo>
                    <a:pt x="5601" y="611"/>
                  </a:lnTo>
                  <a:lnTo>
                    <a:pt x="5219" y="229"/>
                  </a:lnTo>
                  <a:lnTo>
                    <a:pt x="4736" y="26"/>
                  </a:lnTo>
                  <a:lnTo>
                    <a:pt x="4456" y="0"/>
                  </a:lnTo>
                  <a:close/>
                </a:path>
              </a:pathLst>
            </a:custGeom>
            <a:solidFill>
              <a:srgbClr val="C66C6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05" name="Shape 105"/>
            <p:cNvSpPr/>
            <p:nvPr/>
          </p:nvSpPr>
          <p:spPr>
            <a:xfrm>
              <a:off x="363500" y="394325"/>
              <a:ext cx="791800" cy="526400"/>
            </a:xfrm>
            <a:custGeom>
              <a:avLst/>
              <a:gdLst/>
              <a:ahLst/>
              <a:cxnLst/>
              <a:rect l="0" t="0" r="0" b="0"/>
              <a:pathLst>
                <a:path w="31672" h="21056" extrusionOk="0">
                  <a:moveTo>
                    <a:pt x="15836" y="1"/>
                  </a:moveTo>
                  <a:lnTo>
                    <a:pt x="15021" y="26"/>
                  </a:lnTo>
                  <a:lnTo>
                    <a:pt x="13417" y="179"/>
                  </a:lnTo>
                  <a:lnTo>
                    <a:pt x="11890" y="510"/>
                  </a:lnTo>
                  <a:lnTo>
                    <a:pt x="10388" y="968"/>
                  </a:lnTo>
                  <a:lnTo>
                    <a:pt x="8962" y="1554"/>
                  </a:lnTo>
                  <a:lnTo>
                    <a:pt x="7638" y="2292"/>
                  </a:lnTo>
                  <a:lnTo>
                    <a:pt x="6365" y="3158"/>
                  </a:lnTo>
                  <a:lnTo>
                    <a:pt x="5194" y="4125"/>
                  </a:lnTo>
                  <a:lnTo>
                    <a:pt x="4125" y="5195"/>
                  </a:lnTo>
                  <a:lnTo>
                    <a:pt x="3157" y="6366"/>
                  </a:lnTo>
                  <a:lnTo>
                    <a:pt x="2292" y="7639"/>
                  </a:lnTo>
                  <a:lnTo>
                    <a:pt x="1553" y="8988"/>
                  </a:lnTo>
                  <a:lnTo>
                    <a:pt x="968" y="10388"/>
                  </a:lnTo>
                  <a:lnTo>
                    <a:pt x="484" y="11890"/>
                  </a:lnTo>
                  <a:lnTo>
                    <a:pt x="179" y="13418"/>
                  </a:lnTo>
                  <a:lnTo>
                    <a:pt x="26" y="15022"/>
                  </a:lnTo>
                  <a:lnTo>
                    <a:pt x="0" y="15836"/>
                  </a:lnTo>
                  <a:lnTo>
                    <a:pt x="0" y="21055"/>
                  </a:lnTo>
                  <a:lnTo>
                    <a:pt x="739" y="20597"/>
                  </a:lnTo>
                  <a:lnTo>
                    <a:pt x="2979" y="19044"/>
                  </a:lnTo>
                  <a:lnTo>
                    <a:pt x="5729" y="16702"/>
                  </a:lnTo>
                  <a:lnTo>
                    <a:pt x="7893" y="14411"/>
                  </a:lnTo>
                  <a:lnTo>
                    <a:pt x="9293" y="12654"/>
                  </a:lnTo>
                  <a:lnTo>
                    <a:pt x="9980" y="11687"/>
                  </a:lnTo>
                  <a:lnTo>
                    <a:pt x="10031" y="11839"/>
                  </a:lnTo>
                  <a:lnTo>
                    <a:pt x="10591" y="12883"/>
                  </a:lnTo>
                  <a:lnTo>
                    <a:pt x="11279" y="13825"/>
                  </a:lnTo>
                  <a:lnTo>
                    <a:pt x="12272" y="14894"/>
                  </a:lnTo>
                  <a:lnTo>
                    <a:pt x="13595" y="15989"/>
                  </a:lnTo>
                  <a:lnTo>
                    <a:pt x="15301" y="17007"/>
                  </a:lnTo>
                  <a:lnTo>
                    <a:pt x="17414" y="17822"/>
                  </a:lnTo>
                  <a:lnTo>
                    <a:pt x="18662" y="18102"/>
                  </a:lnTo>
                  <a:lnTo>
                    <a:pt x="18713" y="17440"/>
                  </a:lnTo>
                  <a:lnTo>
                    <a:pt x="18611" y="14971"/>
                  </a:lnTo>
                  <a:lnTo>
                    <a:pt x="18764" y="15098"/>
                  </a:lnTo>
                  <a:lnTo>
                    <a:pt x="20393" y="16346"/>
                  </a:lnTo>
                  <a:lnTo>
                    <a:pt x="22735" y="17720"/>
                  </a:lnTo>
                  <a:lnTo>
                    <a:pt x="24772" y="18662"/>
                  </a:lnTo>
                  <a:lnTo>
                    <a:pt x="27216" y="19579"/>
                  </a:lnTo>
                  <a:lnTo>
                    <a:pt x="30067" y="20368"/>
                  </a:lnTo>
                  <a:lnTo>
                    <a:pt x="31671" y="20674"/>
                  </a:lnTo>
                  <a:lnTo>
                    <a:pt x="31671" y="15836"/>
                  </a:lnTo>
                  <a:lnTo>
                    <a:pt x="31646" y="15022"/>
                  </a:lnTo>
                  <a:lnTo>
                    <a:pt x="31493" y="13418"/>
                  </a:lnTo>
                  <a:lnTo>
                    <a:pt x="31162" y="11890"/>
                  </a:lnTo>
                  <a:lnTo>
                    <a:pt x="30704" y="10388"/>
                  </a:lnTo>
                  <a:lnTo>
                    <a:pt x="30093" y="8988"/>
                  </a:lnTo>
                  <a:lnTo>
                    <a:pt x="29380" y="7639"/>
                  </a:lnTo>
                  <a:lnTo>
                    <a:pt x="28514" y="6366"/>
                  </a:lnTo>
                  <a:lnTo>
                    <a:pt x="27547" y="5195"/>
                  </a:lnTo>
                  <a:lnTo>
                    <a:pt x="26478" y="4125"/>
                  </a:lnTo>
                  <a:lnTo>
                    <a:pt x="25306" y="3158"/>
                  </a:lnTo>
                  <a:lnTo>
                    <a:pt x="24034" y="2292"/>
                  </a:lnTo>
                  <a:lnTo>
                    <a:pt x="22684" y="1554"/>
                  </a:lnTo>
                  <a:lnTo>
                    <a:pt x="21284" y="968"/>
                  </a:lnTo>
                  <a:lnTo>
                    <a:pt x="19782" y="510"/>
                  </a:lnTo>
                  <a:lnTo>
                    <a:pt x="18254" y="179"/>
                  </a:lnTo>
                  <a:lnTo>
                    <a:pt x="16650" y="26"/>
                  </a:lnTo>
                  <a:lnTo>
                    <a:pt x="15836" y="1"/>
                  </a:lnTo>
                  <a:close/>
                </a:path>
              </a:pathLst>
            </a:custGeom>
            <a:solidFill>
              <a:srgbClr val="542D1C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06" name="Shape 106"/>
            <p:cNvSpPr/>
            <p:nvPr/>
          </p:nvSpPr>
          <p:spPr>
            <a:xfrm>
              <a:off x="523900" y="857050"/>
              <a:ext cx="110125" cy="21675"/>
            </a:xfrm>
            <a:custGeom>
              <a:avLst/>
              <a:gdLst/>
              <a:ahLst/>
              <a:cxnLst/>
              <a:rect l="0" t="0" r="0" b="0"/>
              <a:pathLst>
                <a:path w="4405" h="867" fill="none" extrusionOk="0">
                  <a:moveTo>
                    <a:pt x="4404" y="866"/>
                  </a:moveTo>
                  <a:lnTo>
                    <a:pt x="4175" y="662"/>
                  </a:lnTo>
                  <a:lnTo>
                    <a:pt x="3666" y="306"/>
                  </a:lnTo>
                  <a:lnTo>
                    <a:pt x="2800" y="1"/>
                  </a:lnTo>
                  <a:lnTo>
                    <a:pt x="1604" y="1"/>
                  </a:lnTo>
                  <a:lnTo>
                    <a:pt x="738" y="306"/>
                  </a:lnTo>
                  <a:lnTo>
                    <a:pt x="229" y="662"/>
                  </a:lnTo>
                  <a:lnTo>
                    <a:pt x="0" y="866"/>
                  </a:lnTo>
                </a:path>
              </a:pathLst>
            </a:custGeom>
            <a:noFill/>
            <a:ln w="21000" cap="rnd" cmpd="sng">
              <a:solidFill>
                <a:srgbClr val="713C2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07" name="Shape 107"/>
            <p:cNvSpPr/>
            <p:nvPr/>
          </p:nvSpPr>
          <p:spPr>
            <a:xfrm>
              <a:off x="884775" y="857050"/>
              <a:ext cx="110125" cy="21675"/>
            </a:xfrm>
            <a:custGeom>
              <a:avLst/>
              <a:gdLst/>
              <a:ahLst/>
              <a:cxnLst/>
              <a:rect l="0" t="0" r="0" b="0"/>
              <a:pathLst>
                <a:path w="4405" h="867" fill="none" extrusionOk="0">
                  <a:moveTo>
                    <a:pt x="4405" y="866"/>
                  </a:moveTo>
                  <a:lnTo>
                    <a:pt x="4175" y="662"/>
                  </a:lnTo>
                  <a:lnTo>
                    <a:pt x="3641" y="306"/>
                  </a:lnTo>
                  <a:lnTo>
                    <a:pt x="2801" y="1"/>
                  </a:lnTo>
                  <a:lnTo>
                    <a:pt x="1604" y="1"/>
                  </a:lnTo>
                  <a:lnTo>
                    <a:pt x="738" y="306"/>
                  </a:lnTo>
                  <a:lnTo>
                    <a:pt x="229" y="662"/>
                  </a:lnTo>
                  <a:lnTo>
                    <a:pt x="0" y="866"/>
                  </a:lnTo>
                </a:path>
              </a:pathLst>
            </a:custGeom>
            <a:noFill/>
            <a:ln w="21000" cap="rnd" cmpd="sng">
              <a:solidFill>
                <a:srgbClr val="713C2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08" name="Shape 108"/>
            <p:cNvSpPr/>
            <p:nvPr/>
          </p:nvSpPr>
          <p:spPr>
            <a:xfrm>
              <a:off x="697650" y="1161925"/>
              <a:ext cx="123500" cy="35650"/>
            </a:xfrm>
            <a:custGeom>
              <a:avLst/>
              <a:gdLst/>
              <a:ahLst/>
              <a:cxnLst/>
              <a:rect l="0" t="0" r="0" b="0"/>
              <a:pathLst>
                <a:path w="4940" h="1426" fill="none" extrusionOk="0">
                  <a:moveTo>
                    <a:pt x="0" y="0"/>
                  </a:moveTo>
                  <a:lnTo>
                    <a:pt x="128" y="306"/>
                  </a:lnTo>
                  <a:lnTo>
                    <a:pt x="611" y="815"/>
                  </a:lnTo>
                  <a:lnTo>
                    <a:pt x="1248" y="1197"/>
                  </a:lnTo>
                  <a:lnTo>
                    <a:pt x="2037" y="1426"/>
                  </a:lnTo>
                  <a:lnTo>
                    <a:pt x="2470" y="1426"/>
                  </a:lnTo>
                  <a:lnTo>
                    <a:pt x="2903" y="1426"/>
                  </a:lnTo>
                  <a:lnTo>
                    <a:pt x="3666" y="1222"/>
                  </a:lnTo>
                  <a:lnTo>
                    <a:pt x="4303" y="840"/>
                  </a:lnTo>
                  <a:lnTo>
                    <a:pt x="4787" y="331"/>
                  </a:lnTo>
                  <a:lnTo>
                    <a:pt x="4939" y="26"/>
                  </a:lnTo>
                </a:path>
              </a:pathLst>
            </a:custGeom>
            <a:noFill/>
            <a:ln w="21000" cap="rnd" cmpd="sng">
              <a:solidFill>
                <a:srgbClr val="AE4C3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09" name="Shape 109"/>
            <p:cNvSpPr/>
            <p:nvPr/>
          </p:nvSpPr>
          <p:spPr>
            <a:xfrm>
              <a:off x="1280650" y="970350"/>
              <a:ext cx="357075" cy="585575"/>
            </a:xfrm>
            <a:custGeom>
              <a:avLst/>
              <a:gdLst/>
              <a:ahLst/>
              <a:cxnLst/>
              <a:rect l="0" t="0" r="0" b="0"/>
              <a:pathLst>
                <a:path w="14283" h="23423" extrusionOk="0">
                  <a:moveTo>
                    <a:pt x="9217" y="0"/>
                  </a:moveTo>
                  <a:lnTo>
                    <a:pt x="8784" y="77"/>
                  </a:lnTo>
                  <a:lnTo>
                    <a:pt x="8427" y="357"/>
                  </a:lnTo>
                  <a:lnTo>
                    <a:pt x="8173" y="738"/>
                  </a:lnTo>
                  <a:lnTo>
                    <a:pt x="8096" y="993"/>
                  </a:lnTo>
                  <a:lnTo>
                    <a:pt x="6365" y="8529"/>
                  </a:lnTo>
                  <a:lnTo>
                    <a:pt x="6060" y="8453"/>
                  </a:lnTo>
                  <a:lnTo>
                    <a:pt x="7587" y="1757"/>
                  </a:lnTo>
                  <a:lnTo>
                    <a:pt x="7638" y="1502"/>
                  </a:lnTo>
                  <a:lnTo>
                    <a:pt x="7587" y="1019"/>
                  </a:lnTo>
                  <a:lnTo>
                    <a:pt x="7384" y="637"/>
                  </a:lnTo>
                  <a:lnTo>
                    <a:pt x="7027" y="357"/>
                  </a:lnTo>
                  <a:lnTo>
                    <a:pt x="6824" y="280"/>
                  </a:lnTo>
                  <a:lnTo>
                    <a:pt x="6620" y="255"/>
                  </a:lnTo>
                  <a:lnTo>
                    <a:pt x="6187" y="357"/>
                  </a:lnTo>
                  <a:lnTo>
                    <a:pt x="5831" y="611"/>
                  </a:lnTo>
                  <a:lnTo>
                    <a:pt x="5576" y="1019"/>
                  </a:lnTo>
                  <a:lnTo>
                    <a:pt x="5500" y="1273"/>
                  </a:lnTo>
                  <a:lnTo>
                    <a:pt x="3387" y="10413"/>
                  </a:lnTo>
                  <a:lnTo>
                    <a:pt x="3157" y="9547"/>
                  </a:lnTo>
                  <a:lnTo>
                    <a:pt x="2648" y="8172"/>
                  </a:lnTo>
                  <a:lnTo>
                    <a:pt x="2139" y="7205"/>
                  </a:lnTo>
                  <a:lnTo>
                    <a:pt x="1630" y="6594"/>
                  </a:lnTo>
                  <a:lnTo>
                    <a:pt x="968" y="6110"/>
                  </a:lnTo>
                  <a:lnTo>
                    <a:pt x="408" y="6034"/>
                  </a:lnTo>
                  <a:lnTo>
                    <a:pt x="332" y="6059"/>
                  </a:lnTo>
                  <a:lnTo>
                    <a:pt x="179" y="6136"/>
                  </a:lnTo>
                  <a:lnTo>
                    <a:pt x="1" y="6441"/>
                  </a:lnTo>
                  <a:lnTo>
                    <a:pt x="1" y="6950"/>
                  </a:lnTo>
                  <a:lnTo>
                    <a:pt x="51" y="7052"/>
                  </a:lnTo>
                  <a:lnTo>
                    <a:pt x="561" y="9980"/>
                  </a:lnTo>
                  <a:lnTo>
                    <a:pt x="1172" y="13493"/>
                  </a:lnTo>
                  <a:lnTo>
                    <a:pt x="1223" y="13875"/>
                  </a:lnTo>
                  <a:lnTo>
                    <a:pt x="1426" y="14537"/>
                  </a:lnTo>
                  <a:lnTo>
                    <a:pt x="1910" y="15301"/>
                  </a:lnTo>
                  <a:lnTo>
                    <a:pt x="2954" y="16116"/>
                  </a:lnTo>
                  <a:lnTo>
                    <a:pt x="3183" y="16192"/>
                  </a:lnTo>
                  <a:lnTo>
                    <a:pt x="1859" y="21844"/>
                  </a:lnTo>
                  <a:lnTo>
                    <a:pt x="8809" y="23422"/>
                  </a:lnTo>
                  <a:lnTo>
                    <a:pt x="10159" y="17669"/>
                  </a:lnTo>
                  <a:lnTo>
                    <a:pt x="10286" y="17694"/>
                  </a:lnTo>
                  <a:lnTo>
                    <a:pt x="10719" y="17592"/>
                  </a:lnTo>
                  <a:lnTo>
                    <a:pt x="11228" y="17312"/>
                  </a:lnTo>
                  <a:lnTo>
                    <a:pt x="11635" y="16778"/>
                  </a:lnTo>
                  <a:lnTo>
                    <a:pt x="11763" y="16396"/>
                  </a:lnTo>
                  <a:lnTo>
                    <a:pt x="12094" y="14944"/>
                  </a:lnTo>
                  <a:lnTo>
                    <a:pt x="12832" y="11737"/>
                  </a:lnTo>
                  <a:lnTo>
                    <a:pt x="13086" y="10617"/>
                  </a:lnTo>
                  <a:lnTo>
                    <a:pt x="13214" y="10107"/>
                  </a:lnTo>
                  <a:lnTo>
                    <a:pt x="14232" y="5627"/>
                  </a:lnTo>
                  <a:lnTo>
                    <a:pt x="14283" y="5397"/>
                  </a:lnTo>
                  <a:lnTo>
                    <a:pt x="14232" y="4965"/>
                  </a:lnTo>
                  <a:lnTo>
                    <a:pt x="14028" y="4608"/>
                  </a:lnTo>
                  <a:lnTo>
                    <a:pt x="13723" y="4354"/>
                  </a:lnTo>
                  <a:lnTo>
                    <a:pt x="13519" y="4277"/>
                  </a:lnTo>
                  <a:lnTo>
                    <a:pt x="13341" y="4252"/>
                  </a:lnTo>
                  <a:lnTo>
                    <a:pt x="12934" y="4354"/>
                  </a:lnTo>
                  <a:lnTo>
                    <a:pt x="12603" y="4583"/>
                  </a:lnTo>
                  <a:lnTo>
                    <a:pt x="12374" y="4965"/>
                  </a:lnTo>
                  <a:lnTo>
                    <a:pt x="12297" y="5194"/>
                  </a:lnTo>
                  <a:lnTo>
                    <a:pt x="11253" y="9649"/>
                  </a:lnTo>
                  <a:lnTo>
                    <a:pt x="10872" y="9573"/>
                  </a:lnTo>
                  <a:lnTo>
                    <a:pt x="12323" y="3284"/>
                  </a:lnTo>
                  <a:lnTo>
                    <a:pt x="12374" y="3030"/>
                  </a:lnTo>
                  <a:lnTo>
                    <a:pt x="12323" y="2546"/>
                  </a:lnTo>
                  <a:lnTo>
                    <a:pt x="12094" y="2164"/>
                  </a:lnTo>
                  <a:lnTo>
                    <a:pt x="11763" y="1884"/>
                  </a:lnTo>
                  <a:lnTo>
                    <a:pt x="11559" y="1808"/>
                  </a:lnTo>
                  <a:lnTo>
                    <a:pt x="11330" y="1782"/>
                  </a:lnTo>
                  <a:lnTo>
                    <a:pt x="10922" y="1884"/>
                  </a:lnTo>
                  <a:lnTo>
                    <a:pt x="10566" y="2139"/>
                  </a:lnTo>
                  <a:lnTo>
                    <a:pt x="10286" y="2546"/>
                  </a:lnTo>
                  <a:lnTo>
                    <a:pt x="10235" y="2801"/>
                  </a:lnTo>
                  <a:lnTo>
                    <a:pt x="8784" y="9089"/>
                  </a:lnTo>
                  <a:lnTo>
                    <a:pt x="8478" y="9013"/>
                  </a:lnTo>
                  <a:lnTo>
                    <a:pt x="10210" y="1477"/>
                  </a:lnTo>
                  <a:lnTo>
                    <a:pt x="10235" y="1222"/>
                  </a:lnTo>
                  <a:lnTo>
                    <a:pt x="10184" y="764"/>
                  </a:lnTo>
                  <a:lnTo>
                    <a:pt x="9980" y="357"/>
                  </a:lnTo>
                  <a:lnTo>
                    <a:pt x="9649" y="77"/>
                  </a:lnTo>
                  <a:lnTo>
                    <a:pt x="9420" y="26"/>
                  </a:lnTo>
                  <a:lnTo>
                    <a:pt x="9217" y="0"/>
                  </a:lnTo>
                  <a:close/>
                </a:path>
              </a:pathLst>
            </a:custGeom>
            <a:solidFill>
              <a:srgbClr val="C08A7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10" name="Shape 110"/>
            <p:cNvSpPr/>
            <p:nvPr/>
          </p:nvSpPr>
          <p:spPr>
            <a:xfrm>
              <a:off x="1365300" y="1230025"/>
              <a:ext cx="25" cy="25"/>
            </a:xfrm>
            <a:custGeom>
              <a:avLst/>
              <a:gdLst/>
              <a:ahLst/>
              <a:cxnLst/>
              <a:rect l="0" t="0" r="0" b="0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11" name="Shape 111"/>
            <p:cNvSpPr/>
            <p:nvPr/>
          </p:nvSpPr>
          <p:spPr>
            <a:xfrm>
              <a:off x="1398400" y="1174650"/>
              <a:ext cx="190975" cy="55400"/>
            </a:xfrm>
            <a:custGeom>
              <a:avLst/>
              <a:gdLst/>
              <a:ahLst/>
              <a:cxnLst/>
              <a:rect l="0" t="0" r="0" b="0"/>
              <a:pathLst>
                <a:path w="7639" h="2216" extrusionOk="0">
                  <a:moveTo>
                    <a:pt x="102" y="0"/>
                  </a:moveTo>
                  <a:lnTo>
                    <a:pt x="0" y="484"/>
                  </a:lnTo>
                  <a:lnTo>
                    <a:pt x="7536" y="2215"/>
                  </a:lnTo>
                  <a:lnTo>
                    <a:pt x="7638" y="1732"/>
                  </a:lnTo>
                  <a:lnTo>
                    <a:pt x="6569" y="1477"/>
                  </a:lnTo>
                  <a:lnTo>
                    <a:pt x="6543" y="1477"/>
                  </a:lnTo>
                  <a:lnTo>
                    <a:pt x="6162" y="1401"/>
                  </a:lnTo>
                  <a:lnTo>
                    <a:pt x="4074" y="917"/>
                  </a:lnTo>
                  <a:lnTo>
                    <a:pt x="3768" y="841"/>
                  </a:lnTo>
                  <a:lnTo>
                    <a:pt x="1655" y="357"/>
                  </a:lnTo>
                  <a:lnTo>
                    <a:pt x="1350" y="28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12" name="Shape 112"/>
            <p:cNvSpPr/>
            <p:nvPr/>
          </p:nvSpPr>
          <p:spPr>
            <a:xfrm>
              <a:off x="1365300" y="1223650"/>
              <a:ext cx="105675" cy="159150"/>
            </a:xfrm>
            <a:custGeom>
              <a:avLst/>
              <a:gdLst/>
              <a:ahLst/>
              <a:cxnLst/>
              <a:rect l="0" t="0" r="0" b="0"/>
              <a:pathLst>
                <a:path w="4227" h="6366" extrusionOk="0">
                  <a:moveTo>
                    <a:pt x="77" y="1"/>
                  </a:moveTo>
                  <a:lnTo>
                    <a:pt x="52" y="26"/>
                  </a:lnTo>
                  <a:lnTo>
                    <a:pt x="1" y="255"/>
                  </a:lnTo>
                  <a:lnTo>
                    <a:pt x="230" y="306"/>
                  </a:lnTo>
                  <a:lnTo>
                    <a:pt x="1121" y="612"/>
                  </a:lnTo>
                  <a:lnTo>
                    <a:pt x="1859" y="1019"/>
                  </a:lnTo>
                  <a:lnTo>
                    <a:pt x="2597" y="1656"/>
                  </a:lnTo>
                  <a:lnTo>
                    <a:pt x="3259" y="2572"/>
                  </a:lnTo>
                  <a:lnTo>
                    <a:pt x="3718" y="3794"/>
                  </a:lnTo>
                  <a:lnTo>
                    <a:pt x="3896" y="5347"/>
                  </a:lnTo>
                  <a:lnTo>
                    <a:pt x="3819" y="6315"/>
                  </a:lnTo>
                  <a:lnTo>
                    <a:pt x="4099" y="6365"/>
                  </a:lnTo>
                  <a:lnTo>
                    <a:pt x="4150" y="6213"/>
                  </a:lnTo>
                  <a:lnTo>
                    <a:pt x="4227" y="5118"/>
                  </a:lnTo>
                  <a:lnTo>
                    <a:pt x="4176" y="4125"/>
                  </a:lnTo>
                  <a:lnTo>
                    <a:pt x="3896" y="3005"/>
                  </a:lnTo>
                  <a:lnTo>
                    <a:pt x="3336" y="1936"/>
                  </a:lnTo>
                  <a:lnTo>
                    <a:pt x="2394" y="968"/>
                  </a:lnTo>
                  <a:lnTo>
                    <a:pt x="1375" y="383"/>
                  </a:lnTo>
                  <a:lnTo>
                    <a:pt x="535" y="103"/>
                  </a:lnTo>
                  <a:lnTo>
                    <a:pt x="77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13" name="Shape 113"/>
            <p:cNvSpPr/>
            <p:nvPr/>
          </p:nvSpPr>
          <p:spPr>
            <a:xfrm>
              <a:off x="1343025" y="1403775"/>
              <a:ext cx="183975" cy="84675"/>
            </a:xfrm>
            <a:custGeom>
              <a:avLst/>
              <a:gdLst/>
              <a:ahLst/>
              <a:cxnLst/>
              <a:rect l="0" t="0" r="0" b="0"/>
              <a:pathLst>
                <a:path w="7359" h="3387" extrusionOk="0">
                  <a:moveTo>
                    <a:pt x="408" y="1"/>
                  </a:moveTo>
                  <a:lnTo>
                    <a:pt x="1" y="1783"/>
                  </a:lnTo>
                  <a:lnTo>
                    <a:pt x="6951" y="3387"/>
                  </a:lnTo>
                  <a:lnTo>
                    <a:pt x="7358" y="1605"/>
                  </a:lnTo>
                  <a:lnTo>
                    <a:pt x="408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14" name="Shape 114"/>
            <p:cNvSpPr/>
            <p:nvPr/>
          </p:nvSpPr>
          <p:spPr>
            <a:xfrm>
              <a:off x="1303575" y="1425425"/>
              <a:ext cx="237425" cy="100575"/>
            </a:xfrm>
            <a:custGeom>
              <a:avLst/>
              <a:gdLst/>
              <a:ahLst/>
              <a:cxnLst/>
              <a:rect l="0" t="0" r="0" b="0"/>
              <a:pathLst>
                <a:path w="9497" h="4023" extrusionOk="0">
                  <a:moveTo>
                    <a:pt x="433" y="0"/>
                  </a:moveTo>
                  <a:lnTo>
                    <a:pt x="0" y="1935"/>
                  </a:lnTo>
                  <a:lnTo>
                    <a:pt x="9063" y="4023"/>
                  </a:lnTo>
                  <a:lnTo>
                    <a:pt x="9496" y="2113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rgbClr val="52C5B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15" name="Shape 115"/>
            <p:cNvSpPr/>
            <p:nvPr/>
          </p:nvSpPr>
          <p:spPr>
            <a:xfrm>
              <a:off x="1281300" y="1463600"/>
              <a:ext cx="251425" cy="105675"/>
            </a:xfrm>
            <a:custGeom>
              <a:avLst/>
              <a:gdLst/>
              <a:ahLst/>
              <a:cxnLst/>
              <a:rect l="0" t="0" r="0" b="0"/>
              <a:pathLst>
                <a:path w="10057" h="4227" extrusionOk="0">
                  <a:moveTo>
                    <a:pt x="967" y="1"/>
                  </a:moveTo>
                  <a:lnTo>
                    <a:pt x="0" y="4227"/>
                  </a:lnTo>
                  <a:lnTo>
                    <a:pt x="9547" y="4227"/>
                  </a:lnTo>
                  <a:lnTo>
                    <a:pt x="10056" y="2088"/>
                  </a:lnTo>
                  <a:lnTo>
                    <a:pt x="967" y="1"/>
                  </a:lnTo>
                  <a:close/>
                </a:path>
              </a:pathLst>
            </a:custGeom>
            <a:solidFill>
              <a:srgbClr val="419C9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</p:grpSp>
      <p:sp>
        <p:nvSpPr>
          <p:cNvPr id="6" name="Freeform 5"/>
          <p:cNvSpPr/>
          <p:nvPr/>
        </p:nvSpPr>
        <p:spPr>
          <a:xfrm>
            <a:off x="773964" y="2871510"/>
            <a:ext cx="2494025" cy="2034102"/>
          </a:xfrm>
          <a:custGeom>
            <a:avLst/>
            <a:gdLst>
              <a:gd name="connsiteX0" fmla="*/ 81981 w 1608083"/>
              <a:gd name="connsiteY0" fmla="*/ 0 h 1368447"/>
              <a:gd name="connsiteX1" fmla="*/ 1147730 w 1608083"/>
              <a:gd name="connsiteY1" fmla="*/ 94593 h 1368447"/>
              <a:gd name="connsiteX2" fmla="*/ 1608083 w 1608083"/>
              <a:gd name="connsiteY2" fmla="*/ 1368447 h 1368447"/>
              <a:gd name="connsiteX3" fmla="*/ 0 w 1608083"/>
              <a:gd name="connsiteY3" fmla="*/ 1008993 h 1368447"/>
              <a:gd name="connsiteX4" fmla="*/ 81981 w 1608083"/>
              <a:gd name="connsiteY4" fmla="*/ 0 h 1368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8083" h="1368447">
                <a:moveTo>
                  <a:pt x="81981" y="0"/>
                </a:moveTo>
                <a:lnTo>
                  <a:pt x="1147730" y="94593"/>
                </a:lnTo>
                <a:lnTo>
                  <a:pt x="1608083" y="1368447"/>
                </a:lnTo>
                <a:lnTo>
                  <a:pt x="0" y="1008993"/>
                </a:lnTo>
                <a:lnTo>
                  <a:pt x="81981" y="0"/>
                </a:lnTo>
                <a:close/>
              </a:path>
            </a:pathLst>
          </a:custGeom>
          <a:ln w="57150">
            <a:solidFill>
              <a:srgbClr val="00B0F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RS" dirty="0"/>
          </a:p>
        </p:txBody>
      </p:sp>
      <p:cxnSp>
        <p:nvCxnSpPr>
          <p:cNvPr id="8" name="Straight Connector 7"/>
          <p:cNvCxnSpPr>
            <a:stCxn id="6" idx="0"/>
            <a:endCxn id="6" idx="2"/>
          </p:cNvCxnSpPr>
          <p:nvPr/>
        </p:nvCxnSpPr>
        <p:spPr>
          <a:xfrm>
            <a:off x="901111" y="2871510"/>
            <a:ext cx="2366878" cy="203410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6" idx="1"/>
            <a:endCxn id="6" idx="3"/>
          </p:cNvCxnSpPr>
          <p:nvPr/>
        </p:nvCxnSpPr>
        <p:spPr>
          <a:xfrm flipH="1">
            <a:off x="773964" y="3012116"/>
            <a:ext cx="1780049" cy="135919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1979712" y="3805533"/>
            <a:ext cx="144016" cy="142745"/>
          </a:xfrm>
          <a:prstGeom prst="ellipse">
            <a:avLst/>
          </a:prstGeom>
          <a:solidFill>
            <a:srgbClr val="FF0000"/>
          </a:solidFill>
          <a:ln>
            <a:noFill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cxnSp>
        <p:nvCxnSpPr>
          <p:cNvPr id="16" name="Straight Arrow Connector 15"/>
          <p:cNvCxnSpPr>
            <a:stCxn id="45" idx="0"/>
          </p:cNvCxnSpPr>
          <p:nvPr/>
        </p:nvCxnSpPr>
        <p:spPr>
          <a:xfrm>
            <a:off x="1956835" y="3378052"/>
            <a:ext cx="110999" cy="54932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1884827" y="3378052"/>
            <a:ext cx="144016" cy="142745"/>
          </a:xfrm>
          <a:prstGeom prst="ellipse">
            <a:avLst/>
          </a:prstGeom>
          <a:solidFill>
            <a:srgbClr val="FF0000"/>
          </a:solidFill>
          <a:ln>
            <a:noFill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4" name="TextBox 13"/>
          <p:cNvSpPr txBox="1"/>
          <p:nvPr/>
        </p:nvSpPr>
        <p:spPr>
          <a:xfrm>
            <a:off x="1620596" y="3141647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/>
              <a:t>M</a:t>
            </a:r>
            <a:endParaRPr lang="sr-Latn-RS" dirty="0"/>
          </a:p>
        </p:txBody>
      </p:sp>
      <p:sp>
        <p:nvSpPr>
          <p:cNvPr id="48" name="TextBox 47"/>
          <p:cNvSpPr txBox="1"/>
          <p:nvPr/>
        </p:nvSpPr>
        <p:spPr>
          <a:xfrm>
            <a:off x="2123728" y="3815754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/>
              <a:t>N</a:t>
            </a:r>
            <a:endParaRPr lang="sr-Latn-RS" dirty="0"/>
          </a:p>
        </p:txBody>
      </p:sp>
      <p:sp>
        <p:nvSpPr>
          <p:cNvPr id="49" name="TextBox 48"/>
          <p:cNvSpPr txBox="1"/>
          <p:nvPr/>
        </p:nvSpPr>
        <p:spPr>
          <a:xfrm>
            <a:off x="614958" y="2586514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b="1" dirty="0" smtClean="0"/>
              <a:t>D</a:t>
            </a:r>
            <a:endParaRPr lang="sr-Latn-RS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2627784" y="2712301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b="1" dirty="0" smtClean="0"/>
              <a:t>C</a:t>
            </a:r>
            <a:endParaRPr lang="sr-Latn-RS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448085" y="4290998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b="1" dirty="0" smtClean="0"/>
              <a:t>A</a:t>
            </a:r>
            <a:endParaRPr lang="sr-Latn-RS" b="1" dirty="0"/>
          </a:p>
        </p:txBody>
      </p:sp>
      <p:sp>
        <p:nvSpPr>
          <p:cNvPr id="52" name="TextBox 51"/>
          <p:cNvSpPr txBox="1"/>
          <p:nvPr/>
        </p:nvSpPr>
        <p:spPr>
          <a:xfrm>
            <a:off x="3294046" y="4793866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b="1" dirty="0" smtClean="0"/>
              <a:t>B</a:t>
            </a:r>
            <a:endParaRPr lang="sr-Latn-RS" b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TextBox 20"/>
              <p:cNvSpPr txBox="1"/>
              <p:nvPr/>
            </p:nvSpPr>
            <p:spPr>
              <a:xfrm>
                <a:off x="3924951" y="2061296"/>
                <a:ext cx="1764650" cy="3353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sr-Latn-RS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sr-Latn-RS" b="0" i="1" smtClean="0">
                            <a:latin typeface="Cambria Math"/>
                          </a:rPr>
                          <m:t>𝑀𝑁</m:t>
                        </m:r>
                      </m:e>
                    </m:acc>
                    <m:r>
                      <a:rPr lang="sr-Latn-RS" b="0" i="0" smtClean="0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l-GR" b="0" i="1" smtClean="0">
                        <a:latin typeface="Cambria Math"/>
                        <a:ea typeface="Cambria Math"/>
                      </a:rPr>
                      <m:t>α</m:t>
                    </m:r>
                    <m:r>
                      <a:rPr lang="sr-Latn-RS" b="0" i="0" smtClean="0">
                        <a:latin typeface="Cambria Math"/>
                      </a:rPr>
                      <m:t> </m:t>
                    </m:r>
                    <m:acc>
                      <m:accPr>
                        <m:chr m:val="⃗"/>
                        <m:ctrlPr>
                          <a:rPr lang="sr-Latn-RS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sr-Latn-RS" b="0" i="1" smtClean="0">
                            <a:latin typeface="Cambria Math"/>
                          </a:rPr>
                          <m:t>𝐴𝐵</m:t>
                        </m:r>
                      </m:e>
                    </m:acc>
                    <m:r>
                      <a:rPr lang="sr-Latn-RS" b="0" i="0" smtClean="0">
                        <a:latin typeface="Cambria Math"/>
                      </a:rPr>
                      <m:t>+ </m:t>
                    </m:r>
                    <m:r>
                      <m:rPr>
                        <m:sty m:val="p"/>
                      </m:rPr>
                      <a:rPr lang="el-GR" b="0" i="1" smtClean="0">
                        <a:latin typeface="Cambria Math"/>
                        <a:ea typeface="Cambria Math"/>
                      </a:rPr>
                      <m:t>β</m:t>
                    </m:r>
                    <m:r>
                      <a:rPr lang="sr-Latn-RS" b="0" i="1" smtClean="0">
                        <a:latin typeface="Cambria Math"/>
                        <a:ea typeface="Cambria Math"/>
                      </a:rPr>
                      <m:t> </m:t>
                    </m:r>
                    <m:acc>
                      <m:accPr>
                        <m:chr m:val="⃗"/>
                        <m:ctrlPr>
                          <a:rPr lang="sr-Latn-RS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sr-Latn-RS" b="0" i="1" smtClean="0">
                            <a:latin typeface="Cambria Math"/>
                          </a:rPr>
                          <m:t>𝐵𝐶</m:t>
                        </m:r>
                      </m:e>
                    </m:acc>
                  </m:oMath>
                </a14:m>
                <a:r>
                  <a:rPr lang="sr-Latn-RS" dirty="0" smtClean="0"/>
                  <a:t> </a:t>
                </a:r>
                <a:endParaRPr lang="sr-Latn-RS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4951" y="2061296"/>
                <a:ext cx="1764650" cy="335348"/>
              </a:xfrm>
              <a:prstGeom prst="rect">
                <a:avLst/>
              </a:prstGeom>
              <a:blipFill rotWithShape="1">
                <a:blip r:embed="rId4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2" name="TextBox 21"/>
              <p:cNvSpPr txBox="1"/>
              <p:nvPr/>
            </p:nvSpPr>
            <p:spPr>
              <a:xfrm>
                <a:off x="3923921" y="2601610"/>
                <a:ext cx="2058769" cy="3353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sr-Latn-RS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sr-Latn-RS" b="0" i="1" smtClean="0">
                              <a:latin typeface="Cambria Math"/>
                            </a:rPr>
                            <m:t>𝑀𝑁</m:t>
                          </m:r>
                        </m:e>
                      </m:acc>
                      <m:r>
                        <a:rPr lang="sr-Latn-RS" b="0" i="1" smtClean="0">
                          <a:latin typeface="Cambria Math"/>
                        </a:rPr>
                        <m:t>= </m:t>
                      </m:r>
                      <m:acc>
                        <m:accPr>
                          <m:chr m:val="⃗"/>
                          <m:ctrlPr>
                            <a:rPr lang="sr-Latn-RS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sr-Latn-RS" b="0" i="1" smtClean="0">
                              <a:latin typeface="Cambria Math"/>
                            </a:rPr>
                            <m:t>𝑀𝐶</m:t>
                          </m:r>
                        </m:e>
                      </m:acc>
                      <m:r>
                        <a:rPr lang="sr-Latn-RS" b="1" i="0" smtClean="0">
                          <a:latin typeface="Cambria Math"/>
                        </a:rPr>
                        <m:t>+ </m:t>
                      </m:r>
                      <m:acc>
                        <m:accPr>
                          <m:chr m:val="⃗"/>
                          <m:ctrlPr>
                            <a:rPr lang="sr-Latn-RS" b="1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sr-Latn-RS" b="0" i="1" smtClean="0">
                              <a:latin typeface="Cambria Math"/>
                            </a:rPr>
                            <m:t>𝐶𝐵</m:t>
                          </m:r>
                        </m:e>
                      </m:acc>
                      <m:r>
                        <a:rPr lang="sr-Latn-RS" b="0" i="1" smtClean="0">
                          <a:latin typeface="Cambria Math"/>
                        </a:rPr>
                        <m:t>+ </m:t>
                      </m:r>
                      <m:acc>
                        <m:accPr>
                          <m:chr m:val="⃗"/>
                          <m:ctrlPr>
                            <a:rPr lang="sr-Latn-RS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sr-Latn-RS" b="0" i="1" smtClean="0">
                              <a:latin typeface="Cambria Math"/>
                            </a:rPr>
                            <m:t>𝐵𝑁</m:t>
                          </m:r>
                        </m:e>
                      </m:acc>
                    </m:oMath>
                  </m:oMathPara>
                </a14:m>
                <a:endParaRPr lang="sr-Latn-RS" b="1" dirty="0"/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1" y="2601610"/>
                <a:ext cx="2058769" cy="33534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2" name="TextBox 61"/>
              <p:cNvSpPr txBox="1"/>
              <p:nvPr/>
            </p:nvSpPr>
            <p:spPr>
              <a:xfrm>
                <a:off x="3923923" y="2844442"/>
                <a:ext cx="2078711" cy="3353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sr-Latn-RS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sr-Latn-RS" b="0" i="1" smtClean="0">
                              <a:latin typeface="Cambria Math"/>
                            </a:rPr>
                            <m:t>𝑀𝑁</m:t>
                          </m:r>
                        </m:e>
                      </m:acc>
                      <m:r>
                        <a:rPr lang="sr-Latn-RS" b="0" i="1" smtClean="0">
                          <a:latin typeface="Cambria Math"/>
                        </a:rPr>
                        <m:t>= </m:t>
                      </m:r>
                      <m:acc>
                        <m:accPr>
                          <m:chr m:val="⃗"/>
                          <m:ctrlPr>
                            <a:rPr lang="sr-Latn-RS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sr-Latn-RS" b="0" i="1" smtClean="0">
                              <a:latin typeface="Cambria Math"/>
                            </a:rPr>
                            <m:t>𝑀𝐴</m:t>
                          </m:r>
                        </m:e>
                      </m:acc>
                      <m:r>
                        <a:rPr lang="sr-Latn-RS" b="1" i="0" smtClean="0">
                          <a:latin typeface="Cambria Math"/>
                        </a:rPr>
                        <m:t>+ </m:t>
                      </m:r>
                      <m:acc>
                        <m:accPr>
                          <m:chr m:val="⃗"/>
                          <m:ctrlPr>
                            <a:rPr lang="sr-Latn-RS" b="1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sr-Latn-RS" b="0" i="1" smtClean="0">
                              <a:latin typeface="Cambria Math"/>
                            </a:rPr>
                            <m:t>𝐴𝐷</m:t>
                          </m:r>
                        </m:e>
                      </m:acc>
                      <m:r>
                        <a:rPr lang="sr-Latn-RS" b="0" i="1" smtClean="0">
                          <a:latin typeface="Cambria Math"/>
                        </a:rPr>
                        <m:t>+ </m:t>
                      </m:r>
                      <m:acc>
                        <m:accPr>
                          <m:chr m:val="⃗"/>
                          <m:ctrlPr>
                            <a:rPr lang="sr-Latn-RS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sr-Latn-RS" b="0" i="1" smtClean="0">
                              <a:latin typeface="Cambria Math"/>
                            </a:rPr>
                            <m:t>𝐷𝑁</m:t>
                          </m:r>
                        </m:e>
                      </m:acc>
                    </m:oMath>
                  </m:oMathPara>
                </a14:m>
                <a:endParaRPr lang="sr-Latn-RS" b="1" dirty="0"/>
              </a:p>
            </p:txBody>
          </p:sp>
        </mc:Choice>
        <mc:Fallback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3" y="2844442"/>
                <a:ext cx="2078711" cy="33534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3" name="TextBox 62"/>
              <p:cNvSpPr txBox="1"/>
              <p:nvPr/>
            </p:nvSpPr>
            <p:spPr>
              <a:xfrm>
                <a:off x="3923923" y="3249420"/>
                <a:ext cx="1378005" cy="3353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sr-Latn-RS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sr-Latn-RS" b="0" i="1" smtClean="0">
                              <a:latin typeface="Cambria Math"/>
                            </a:rPr>
                            <m:t>𝐷𝑁</m:t>
                          </m:r>
                        </m:e>
                      </m:acc>
                      <m:r>
                        <a:rPr lang="sr-Latn-RS" b="0" i="1" smtClean="0">
                          <a:latin typeface="Cambria Math"/>
                        </a:rPr>
                        <m:t>+ </m:t>
                      </m:r>
                      <m:acc>
                        <m:accPr>
                          <m:chr m:val="⃗"/>
                          <m:ctrlPr>
                            <a:rPr lang="sr-Latn-RS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sr-Latn-RS" b="0" i="1" smtClean="0">
                              <a:latin typeface="Cambria Math"/>
                            </a:rPr>
                            <m:t>𝐵𝑁</m:t>
                          </m:r>
                        </m:e>
                      </m:acc>
                      <m:r>
                        <a:rPr lang="sr-Latn-RS" b="1" i="0" smtClean="0">
                          <a:latin typeface="Cambria Math"/>
                        </a:rPr>
                        <m:t>= </m:t>
                      </m:r>
                      <m:acc>
                        <m:accPr>
                          <m:chr m:val="⃗"/>
                          <m:ctrlPr>
                            <a:rPr lang="sr-Latn-RS" b="1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sr-Latn-RS" b="0" i="1" smtClean="0">
                              <a:latin typeface="Cambria Math"/>
                            </a:rPr>
                            <m:t>0</m:t>
                          </m:r>
                        </m:e>
                      </m:acc>
                    </m:oMath>
                  </m:oMathPara>
                </a14:m>
                <a:endParaRPr lang="sr-Latn-RS" b="1" dirty="0"/>
              </a:p>
            </p:txBody>
          </p:sp>
        </mc:Choice>
        <mc:Fallback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3" y="3249420"/>
                <a:ext cx="1378005" cy="33534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4" name="TextBox 63"/>
              <p:cNvSpPr txBox="1"/>
              <p:nvPr/>
            </p:nvSpPr>
            <p:spPr>
              <a:xfrm>
                <a:off x="3923924" y="3467010"/>
                <a:ext cx="1398140" cy="3353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sr-Latn-RS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sr-Latn-RS" b="0" i="1" smtClean="0">
                              <a:latin typeface="Cambria Math"/>
                            </a:rPr>
                            <m:t>𝑀𝐶</m:t>
                          </m:r>
                        </m:e>
                      </m:acc>
                      <m:r>
                        <a:rPr lang="sr-Latn-RS" b="0" i="1" smtClean="0">
                          <a:latin typeface="Cambria Math"/>
                        </a:rPr>
                        <m:t>+ </m:t>
                      </m:r>
                      <m:acc>
                        <m:accPr>
                          <m:chr m:val="⃗"/>
                          <m:ctrlPr>
                            <a:rPr lang="sr-Latn-RS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sr-Latn-RS" b="0" i="1" smtClean="0">
                              <a:latin typeface="Cambria Math"/>
                            </a:rPr>
                            <m:t>𝑀𝐴</m:t>
                          </m:r>
                        </m:e>
                      </m:acc>
                      <m:r>
                        <a:rPr lang="sr-Latn-RS" b="1" i="0" smtClean="0">
                          <a:latin typeface="Cambria Math"/>
                        </a:rPr>
                        <m:t>= </m:t>
                      </m:r>
                      <m:acc>
                        <m:accPr>
                          <m:chr m:val="⃗"/>
                          <m:ctrlPr>
                            <a:rPr lang="sr-Latn-RS" b="1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sr-Latn-RS" b="0" i="1" smtClean="0">
                              <a:latin typeface="Cambria Math"/>
                            </a:rPr>
                            <m:t>0</m:t>
                          </m:r>
                        </m:e>
                      </m:acc>
                    </m:oMath>
                  </m:oMathPara>
                </a14:m>
                <a:endParaRPr lang="sr-Latn-RS" b="1" dirty="0"/>
              </a:p>
            </p:txBody>
          </p:sp>
        </mc:Choice>
        <mc:Fallback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4" y="3467010"/>
                <a:ext cx="1398140" cy="335348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5" name="TextBox 64"/>
              <p:cNvSpPr txBox="1"/>
              <p:nvPr/>
            </p:nvSpPr>
            <p:spPr>
              <a:xfrm>
                <a:off x="3851916" y="3869191"/>
                <a:ext cx="2672848" cy="3353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sr-Latn-RS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sr-Latn-RS" b="0" i="1" smtClean="0">
                              <a:latin typeface="Cambria Math"/>
                            </a:rPr>
                            <m:t>2</m:t>
                          </m:r>
                          <m:r>
                            <a:rPr lang="sr-Latn-RS" b="0" i="1" smtClean="0">
                              <a:latin typeface="Cambria Math"/>
                            </a:rPr>
                            <m:t>𝑀𝑁</m:t>
                          </m:r>
                        </m:e>
                      </m:acc>
                      <m:r>
                        <a:rPr lang="sr-Latn-RS" b="0" i="1" smtClean="0">
                          <a:latin typeface="Cambria Math"/>
                        </a:rPr>
                        <m:t>= </m:t>
                      </m:r>
                      <m:acc>
                        <m:accPr>
                          <m:chr m:val="⃗"/>
                          <m:ctrlPr>
                            <a:rPr lang="sr-Latn-RS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sr-Latn-RS" b="0" i="1" smtClean="0">
                              <a:latin typeface="Cambria Math"/>
                            </a:rPr>
                            <m:t>𝐴𝐷</m:t>
                          </m:r>
                        </m:e>
                      </m:acc>
                      <m:r>
                        <a:rPr lang="sr-Latn-RS" b="1" i="0" smtClean="0">
                          <a:latin typeface="Cambria Math"/>
                        </a:rPr>
                        <m:t>+ </m:t>
                      </m:r>
                      <m:acc>
                        <m:accPr>
                          <m:chr m:val="⃗"/>
                          <m:ctrlPr>
                            <a:rPr lang="sr-Latn-RS" b="1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sr-Latn-RS" b="0" i="1" smtClean="0">
                              <a:latin typeface="Cambria Math"/>
                            </a:rPr>
                            <m:t>𝐶𝐵</m:t>
                          </m:r>
                        </m:e>
                      </m:acc>
                      <m:r>
                        <a:rPr lang="sr-Latn-RS" b="1" i="0" smtClean="0">
                          <a:latin typeface="Cambria Math"/>
                        </a:rPr>
                        <m:t>= </m:t>
                      </m:r>
                      <m:acc>
                        <m:accPr>
                          <m:chr m:val="⃗"/>
                          <m:ctrlPr>
                            <a:rPr lang="sr-Latn-RS" b="1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sr-Latn-RS" b="0" i="1" smtClean="0">
                              <a:latin typeface="Cambria Math"/>
                            </a:rPr>
                            <m:t>𝐴𝐷</m:t>
                          </m:r>
                        </m:e>
                      </m:acc>
                      <m:r>
                        <a:rPr lang="sr-Latn-RS" b="0" i="1" smtClean="0">
                          <a:latin typeface="Cambria Math"/>
                        </a:rPr>
                        <m:t> − </m:t>
                      </m:r>
                      <m:acc>
                        <m:accPr>
                          <m:chr m:val="⃗"/>
                          <m:ctrlPr>
                            <a:rPr lang="sr-Latn-RS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sr-Latn-RS" b="0" i="1" smtClean="0">
                              <a:latin typeface="Cambria Math"/>
                            </a:rPr>
                            <m:t>𝐵𝐶</m:t>
                          </m:r>
                        </m:e>
                      </m:acc>
                    </m:oMath>
                  </m:oMathPara>
                </a14:m>
                <a:endParaRPr lang="sr-Latn-RS" b="1" dirty="0"/>
              </a:p>
            </p:txBody>
          </p:sp>
        </mc:Choice>
        <mc:Fallback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16" y="3869191"/>
                <a:ext cx="2672848" cy="335348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6" name="TextBox 65"/>
              <p:cNvSpPr txBox="1"/>
              <p:nvPr/>
            </p:nvSpPr>
            <p:spPr>
              <a:xfrm>
                <a:off x="3923922" y="4212448"/>
                <a:ext cx="2376266" cy="548377"/>
              </a:xfrm>
              <a:prstGeom prst="roundRect">
                <a:avLst/>
              </a:prstGeom>
              <a:solidFill>
                <a:srgbClr val="00B0F0"/>
              </a:solidFill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sr-Latn-RS" b="1" i="1" smtClean="0">
                              <a:effectLst>
                                <a:glow rad="63500">
                                  <a:schemeClr val="accent4">
                                    <a:satMod val="175000"/>
                                    <a:alpha val="40000"/>
                                  </a:schemeClr>
                                </a:glow>
                              </a:effectLst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sr-Latn-RS" b="1" i="1" smtClean="0">
                              <a:effectLst>
                                <a:glow rad="63500">
                                  <a:schemeClr val="accent4">
                                    <a:satMod val="175000"/>
                                    <a:alpha val="40000"/>
                                  </a:schemeClr>
                                </a:glow>
                              </a:effectLst>
                              <a:latin typeface="Cambria Math"/>
                            </a:rPr>
                            <m:t>𝑴𝑵</m:t>
                          </m:r>
                        </m:e>
                      </m:acc>
                      <m:r>
                        <a:rPr lang="sr-Latn-RS" b="1" i="1" smtClean="0">
                          <a:effectLst>
                            <a:glow rad="635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sr-Latn-RS" b="1" i="1" smtClean="0">
                              <a:effectLst>
                                <a:glow rad="63500">
                                  <a:schemeClr val="accent4">
                                    <a:satMod val="175000"/>
                                    <a:alpha val="40000"/>
                                  </a:schemeClr>
                                </a:glow>
                              </a:effectLst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sr-Latn-RS" b="1" i="1" smtClean="0">
                              <a:effectLst>
                                <a:glow rad="63500">
                                  <a:schemeClr val="accent4">
                                    <a:satMod val="175000"/>
                                    <a:alpha val="40000"/>
                                  </a:schemeClr>
                                </a:glow>
                              </a:effectLst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sr-Latn-RS" b="1" i="1" smtClean="0">
                              <a:effectLst>
                                <a:glow rad="63500">
                                  <a:schemeClr val="accent4">
                                    <a:satMod val="175000"/>
                                    <a:alpha val="40000"/>
                                  </a:schemeClr>
                                </a:glow>
                              </a:effectLst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lang="sr-Latn-RS" b="1" i="1" smtClean="0">
                          <a:effectLst>
                            <a:glow rad="635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Cambria Math"/>
                        </a:rPr>
                        <m:t>(</m:t>
                      </m:r>
                      <m:acc>
                        <m:accPr>
                          <m:chr m:val="⃗"/>
                          <m:ctrlPr>
                            <a:rPr lang="sr-Latn-RS" b="1" i="1" smtClean="0">
                              <a:effectLst>
                                <a:glow rad="63500">
                                  <a:schemeClr val="accent4">
                                    <a:satMod val="175000"/>
                                    <a:alpha val="40000"/>
                                  </a:schemeClr>
                                </a:glow>
                              </a:effectLst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sr-Latn-RS" b="1" i="1" smtClean="0">
                              <a:effectLst>
                                <a:glow rad="63500">
                                  <a:schemeClr val="accent4">
                                    <a:satMod val="175000"/>
                                    <a:alpha val="40000"/>
                                  </a:schemeClr>
                                </a:glow>
                              </a:effectLst>
                              <a:latin typeface="Cambria Math"/>
                            </a:rPr>
                            <m:t>𝑨𝑫</m:t>
                          </m:r>
                        </m:e>
                      </m:acc>
                      <m:r>
                        <a:rPr lang="sr-Latn-RS" b="1" i="1" smtClean="0">
                          <a:effectLst>
                            <a:glow rad="635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Cambria Math"/>
                        </a:rPr>
                        <m:t> − </m:t>
                      </m:r>
                      <m:acc>
                        <m:accPr>
                          <m:chr m:val="⃗"/>
                          <m:ctrlPr>
                            <a:rPr lang="sr-Latn-RS" b="1" i="1" smtClean="0">
                              <a:effectLst>
                                <a:glow rad="63500">
                                  <a:schemeClr val="accent4">
                                    <a:satMod val="175000"/>
                                    <a:alpha val="40000"/>
                                  </a:schemeClr>
                                </a:glow>
                              </a:effectLst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sr-Latn-RS" b="1" i="1" smtClean="0">
                              <a:effectLst>
                                <a:glow rad="63500">
                                  <a:schemeClr val="accent4">
                                    <a:satMod val="175000"/>
                                    <a:alpha val="40000"/>
                                  </a:schemeClr>
                                </a:glow>
                              </a:effectLst>
                              <a:latin typeface="Cambria Math"/>
                            </a:rPr>
                            <m:t>𝑩𝑪</m:t>
                          </m:r>
                        </m:e>
                      </m:acc>
                      <m:r>
                        <a:rPr lang="sr-Latn-RS" b="1" i="0" smtClean="0">
                          <a:effectLst>
                            <a:glow rad="635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sr-Latn-RS" b="1" dirty="0">
                  <a:effectLst>
                    <a:glow rad="63500">
                      <a:schemeClr val="accent4">
                        <a:satMod val="175000"/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2" y="4212448"/>
                <a:ext cx="2376266" cy="548377"/>
              </a:xfrm>
              <a:prstGeom prst="round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build="p"/>
      <p:bldP spid="6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683568" y="339502"/>
            <a:ext cx="5969100" cy="7449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 smtClean="0">
                <a:solidFill>
                  <a:srgbClr val="FF0066"/>
                </a:solidFill>
              </a:rPr>
              <a:t>2.</a:t>
            </a:r>
            <a:endParaRPr lang="en" dirty="0">
              <a:solidFill>
                <a:srgbClr val="FF0066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86" name="Shape 86"/>
              <p:cNvSpPr txBox="1">
                <a:spLocks noGrp="1"/>
              </p:cNvSpPr>
              <p:nvPr>
                <p:ph type="body" idx="2"/>
              </p:nvPr>
            </p:nvSpPr>
            <p:spPr>
              <a:xfrm>
                <a:off x="323528" y="1059582"/>
                <a:ext cx="6775200" cy="826500"/>
              </a:xfrm>
              <a:prstGeom prst="rect">
                <a:avLst/>
              </a:prstGeom>
            </p:spPr>
            <p:txBody>
              <a:bodyPr lIns="91425" tIns="91425" rIns="91425" bIns="91425" anchor="t" anchorCtr="0">
                <a:noAutofit/>
              </a:bodyPr>
              <a:lstStyle/>
              <a:p>
                <a:pPr marL="342900" indent="-342900"/>
                <a:r>
                  <a:rPr lang="sr-Cyrl-RS" sz="2400" dirty="0" smtClean="0">
                    <a:solidFill>
                      <a:srgbClr val="474F67"/>
                    </a:solidFill>
                  </a:rPr>
                  <a:t>У троуглу </a:t>
                </a:r>
                <a:r>
                  <a:rPr lang="sr-Latn-RS" sz="2400" dirty="0" smtClean="0">
                    <a:solidFill>
                      <a:srgbClr val="474F67"/>
                    </a:solidFill>
                  </a:rPr>
                  <a:t>ABC </a:t>
                </a:r>
                <a:r>
                  <a:rPr lang="sr-Latn-RS" sz="2400" dirty="0" smtClean="0">
                    <a:solidFill>
                      <a:srgbClr val="474F67"/>
                    </a:solidFill>
                  </a:rPr>
                  <a:t>(BC </a:t>
                </a:r>
                <a:r>
                  <a:rPr lang="en-US" sz="2400" dirty="0" smtClean="0">
                    <a:solidFill>
                      <a:srgbClr val="474F67"/>
                    </a:solidFill>
                  </a:rPr>
                  <a:t>&gt; CA)</a:t>
                </a:r>
                <a:r>
                  <a:rPr lang="sr-Latn-RS" sz="2400" dirty="0" smtClean="0">
                    <a:solidFill>
                      <a:srgbClr val="474F67"/>
                    </a:solidFill>
                  </a:rPr>
                  <a:t> </a:t>
                </a:r>
                <a:r>
                  <a:rPr lang="sr-Cyrl-RS" sz="2400" dirty="0" smtClean="0">
                    <a:solidFill>
                      <a:srgbClr val="474F67"/>
                    </a:solidFill>
                  </a:rPr>
                  <a:t>разлика углова </a:t>
                </a:r>
                <a:r>
                  <a:rPr lang="sr-Latn-RS" sz="2400" dirty="0" smtClean="0"/>
                  <a:t>∠</a:t>
                </a:r>
                <a:r>
                  <a:rPr lang="sr-Latn-RS" sz="2400" dirty="0" smtClean="0">
                    <a:solidFill>
                      <a:srgbClr val="474F67"/>
                    </a:solidFill>
                  </a:rPr>
                  <a:t>CAB </a:t>
                </a:r>
                <a:r>
                  <a:rPr lang="sr-Cyrl-RS" sz="2400" dirty="0" smtClean="0">
                    <a:solidFill>
                      <a:srgbClr val="474F67"/>
                    </a:solidFill>
                  </a:rPr>
                  <a:t>и</a:t>
                </a:r>
                <a:r>
                  <a:rPr lang="sr-Latn-RS" sz="2400" dirty="0" smtClean="0">
                    <a:solidFill>
                      <a:srgbClr val="474F67"/>
                    </a:solidFill>
                  </a:rPr>
                  <a:t> </a:t>
                </a:r>
                <a:r>
                  <a:rPr lang="sr-Latn-RS" sz="2400" dirty="0"/>
                  <a:t>∠</a:t>
                </a:r>
                <a:r>
                  <a:rPr lang="sr-Latn-RS" sz="2400" dirty="0" smtClean="0">
                    <a:solidFill>
                      <a:srgbClr val="474F67"/>
                    </a:solidFill>
                  </a:rPr>
                  <a:t>ABC </a:t>
                </a:r>
                <a:r>
                  <a:rPr lang="sr-Cyrl-RS" sz="2400" dirty="0" smtClean="0">
                    <a:solidFill>
                      <a:srgbClr val="474F67"/>
                    </a:solidFill>
                  </a:rPr>
                  <a:t>је</a:t>
                </a:r>
                <a:r>
                  <a:rPr lang="sr-Latn-RS" sz="2400" dirty="0" smtClean="0">
                    <a:solidFill>
                      <a:srgbClr val="474F67"/>
                    </a:solidFill>
                  </a:rPr>
                  <a:t> </a:t>
                </a:r>
                <a:r>
                  <a:rPr lang="sr-Latn-RS" sz="2400" dirty="0" smtClean="0">
                    <a:solidFill>
                      <a:srgbClr val="474F67"/>
                    </a:solidFill>
                  </a:rPr>
                  <a:t>30</a:t>
                </a:r>
                <a14:m>
                  <m:oMath xmlns:m="http://schemas.openxmlformats.org/officeDocument/2006/math">
                    <m:r>
                      <a:rPr lang="sr-Latn-RS" sz="2400" i="1" smtClean="0">
                        <a:solidFill>
                          <a:srgbClr val="474F67"/>
                        </a:solidFill>
                        <a:latin typeface="Cambria Math"/>
                        <a:ea typeface="Cambria Math"/>
                      </a:rPr>
                      <m:t>°</m:t>
                    </m:r>
                    <m:r>
                      <a:rPr lang="sr-Latn-RS" sz="2400" b="0" i="1" smtClean="0">
                        <a:solidFill>
                          <a:srgbClr val="474F67"/>
                        </a:solidFill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r>
                  <a:rPr lang="sr-Latn-RS" sz="2400" dirty="0" smtClean="0"/>
                  <a:t> </a:t>
                </a:r>
                <a:r>
                  <a:rPr lang="sr-Cyrl-RS" sz="2400" dirty="0" smtClean="0"/>
                  <a:t>Ако је </a:t>
                </a:r>
                <a:r>
                  <a:rPr lang="sr-Latn-RS" sz="2400" dirty="0" smtClean="0"/>
                  <a:t>D </a:t>
                </a:r>
                <a:r>
                  <a:rPr lang="sr-Cyrl-RS" sz="2400" dirty="0" smtClean="0"/>
                  <a:t>тачка странице </a:t>
                </a:r>
                <a:r>
                  <a:rPr lang="sr-Latn-RS" sz="2400" dirty="0" smtClean="0"/>
                  <a:t>BC </a:t>
                </a:r>
                <a:r>
                  <a:rPr lang="sr-Cyrl-RS" sz="2400" dirty="0" smtClean="0"/>
                  <a:t>тако да </a:t>
                </a:r>
                <a:r>
                  <a:rPr lang="sr-Latn-RS" sz="2400" dirty="0" smtClean="0"/>
                  <a:t>CD=CA </a:t>
                </a:r>
                <a:r>
                  <a:rPr lang="sr-Cyrl-RS" sz="2400" dirty="0" smtClean="0"/>
                  <a:t>наћи</a:t>
                </a:r>
                <a:r>
                  <a:rPr lang="sr-Latn-RS" sz="2400" dirty="0" smtClean="0"/>
                  <a:t> </a:t>
                </a:r>
                <a:r>
                  <a:rPr lang="sr-Latn-RS" sz="2400" dirty="0"/>
                  <a:t>∠</a:t>
                </a:r>
                <a:r>
                  <a:rPr lang="sr-Latn-RS" sz="2400" dirty="0" smtClean="0"/>
                  <a:t>ࢬBAD.</a:t>
                </a:r>
                <a:endParaRPr lang="en" sz="2400" dirty="0"/>
              </a:p>
            </p:txBody>
          </p:sp>
        </mc:Choice>
        <mc:Fallback>
          <p:sp>
            <p:nvSpPr>
              <p:cNvPr id="86" name="Shape 86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2"/>
              </p:nvPr>
            </p:nvSpPr>
            <p:spPr>
              <a:xfrm>
                <a:off x="323528" y="1059582"/>
                <a:ext cx="6775200" cy="826500"/>
              </a:xfrm>
              <a:prstGeom prst="rect">
                <a:avLst/>
              </a:prstGeom>
              <a:blipFill rotWithShape="1">
                <a:blip r:embed="rId3"/>
                <a:stretch>
                  <a:fillRect l="-1260" t="-1481" b="-66667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0" name="Shape 90"/>
          <p:cNvGrpSpPr/>
          <p:nvPr/>
        </p:nvGrpSpPr>
        <p:grpSpPr>
          <a:xfrm flipH="1">
            <a:off x="7488546" y="3753778"/>
            <a:ext cx="1655446" cy="1389730"/>
            <a:chOff x="238125" y="394325"/>
            <a:chExt cx="1399600" cy="1174950"/>
          </a:xfrm>
        </p:grpSpPr>
        <p:sp>
          <p:nvSpPr>
            <p:cNvPr id="91" name="Shape 91"/>
            <p:cNvSpPr/>
            <p:nvPr/>
          </p:nvSpPr>
          <p:spPr>
            <a:xfrm>
              <a:off x="352675" y="866600"/>
              <a:ext cx="68125" cy="190975"/>
            </a:xfrm>
            <a:custGeom>
              <a:avLst/>
              <a:gdLst/>
              <a:ahLst/>
              <a:cxnLst/>
              <a:rect l="0" t="0" r="0" b="0"/>
              <a:pathLst>
                <a:path w="2725" h="7639" extrusionOk="0">
                  <a:moveTo>
                    <a:pt x="2725" y="0"/>
                  </a:moveTo>
                  <a:lnTo>
                    <a:pt x="2190" y="51"/>
                  </a:lnTo>
                  <a:lnTo>
                    <a:pt x="1197" y="459"/>
                  </a:lnTo>
                  <a:lnTo>
                    <a:pt x="459" y="1197"/>
                  </a:lnTo>
                  <a:lnTo>
                    <a:pt x="52" y="2190"/>
                  </a:lnTo>
                  <a:lnTo>
                    <a:pt x="1" y="2750"/>
                  </a:lnTo>
                  <a:lnTo>
                    <a:pt x="1" y="4914"/>
                  </a:lnTo>
                  <a:lnTo>
                    <a:pt x="52" y="5474"/>
                  </a:lnTo>
                  <a:lnTo>
                    <a:pt x="459" y="6467"/>
                  </a:lnTo>
                  <a:lnTo>
                    <a:pt x="1197" y="7205"/>
                  </a:lnTo>
                  <a:lnTo>
                    <a:pt x="2190" y="7613"/>
                  </a:lnTo>
                  <a:lnTo>
                    <a:pt x="2725" y="7638"/>
                  </a:lnTo>
                  <a:lnTo>
                    <a:pt x="2725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92" name="Shape 92"/>
            <p:cNvSpPr/>
            <p:nvPr/>
          </p:nvSpPr>
          <p:spPr>
            <a:xfrm>
              <a:off x="1097350" y="866600"/>
              <a:ext cx="68125" cy="190975"/>
            </a:xfrm>
            <a:custGeom>
              <a:avLst/>
              <a:gdLst/>
              <a:ahLst/>
              <a:cxnLst/>
              <a:rect l="0" t="0" r="0" b="0"/>
              <a:pathLst>
                <a:path w="2725" h="7639" extrusionOk="0">
                  <a:moveTo>
                    <a:pt x="0" y="0"/>
                  </a:moveTo>
                  <a:lnTo>
                    <a:pt x="0" y="7638"/>
                  </a:lnTo>
                  <a:lnTo>
                    <a:pt x="561" y="7613"/>
                  </a:lnTo>
                  <a:lnTo>
                    <a:pt x="1553" y="7205"/>
                  </a:lnTo>
                  <a:lnTo>
                    <a:pt x="2292" y="6467"/>
                  </a:lnTo>
                  <a:lnTo>
                    <a:pt x="2699" y="5474"/>
                  </a:lnTo>
                  <a:lnTo>
                    <a:pt x="2725" y="4914"/>
                  </a:lnTo>
                  <a:lnTo>
                    <a:pt x="2725" y="2750"/>
                  </a:lnTo>
                  <a:lnTo>
                    <a:pt x="2699" y="2190"/>
                  </a:lnTo>
                  <a:lnTo>
                    <a:pt x="2292" y="1197"/>
                  </a:lnTo>
                  <a:lnTo>
                    <a:pt x="1553" y="459"/>
                  </a:lnTo>
                  <a:lnTo>
                    <a:pt x="561" y="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93" name="Shape 93"/>
            <p:cNvSpPr/>
            <p:nvPr/>
          </p:nvSpPr>
          <p:spPr>
            <a:xfrm>
              <a:off x="654375" y="1254850"/>
              <a:ext cx="210675" cy="264150"/>
            </a:xfrm>
            <a:custGeom>
              <a:avLst/>
              <a:gdLst/>
              <a:ahLst/>
              <a:cxnLst/>
              <a:rect l="0" t="0" r="0" b="0"/>
              <a:pathLst>
                <a:path w="8427" h="10566" extrusionOk="0">
                  <a:moveTo>
                    <a:pt x="0" y="0"/>
                  </a:moveTo>
                  <a:lnTo>
                    <a:pt x="0" y="10566"/>
                  </a:lnTo>
                  <a:lnTo>
                    <a:pt x="8427" y="10566"/>
                  </a:lnTo>
                  <a:lnTo>
                    <a:pt x="8427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94" name="Shape 94"/>
            <p:cNvSpPr/>
            <p:nvPr/>
          </p:nvSpPr>
          <p:spPr>
            <a:xfrm>
              <a:off x="408675" y="439525"/>
              <a:ext cx="701425" cy="875800"/>
            </a:xfrm>
            <a:custGeom>
              <a:avLst/>
              <a:gdLst/>
              <a:ahLst/>
              <a:cxnLst/>
              <a:rect l="0" t="0" r="0" b="0"/>
              <a:pathLst>
                <a:path w="28057" h="35032" extrusionOk="0">
                  <a:moveTo>
                    <a:pt x="14029" y="1"/>
                  </a:moveTo>
                  <a:lnTo>
                    <a:pt x="13290" y="26"/>
                  </a:lnTo>
                  <a:lnTo>
                    <a:pt x="11890" y="153"/>
                  </a:lnTo>
                  <a:lnTo>
                    <a:pt x="10515" y="433"/>
                  </a:lnTo>
                  <a:lnTo>
                    <a:pt x="9192" y="841"/>
                  </a:lnTo>
                  <a:lnTo>
                    <a:pt x="7944" y="1375"/>
                  </a:lnTo>
                  <a:lnTo>
                    <a:pt x="6748" y="2037"/>
                  </a:lnTo>
                  <a:lnTo>
                    <a:pt x="5627" y="2776"/>
                  </a:lnTo>
                  <a:lnTo>
                    <a:pt x="4584" y="3641"/>
                  </a:lnTo>
                  <a:lnTo>
                    <a:pt x="3642" y="4583"/>
                  </a:lnTo>
                  <a:lnTo>
                    <a:pt x="2776" y="5627"/>
                  </a:lnTo>
                  <a:lnTo>
                    <a:pt x="2038" y="6747"/>
                  </a:lnTo>
                  <a:lnTo>
                    <a:pt x="1376" y="7944"/>
                  </a:lnTo>
                  <a:lnTo>
                    <a:pt x="841" y="9191"/>
                  </a:lnTo>
                  <a:lnTo>
                    <a:pt x="434" y="10515"/>
                  </a:lnTo>
                  <a:lnTo>
                    <a:pt x="154" y="11890"/>
                  </a:lnTo>
                  <a:lnTo>
                    <a:pt x="1" y="13316"/>
                  </a:lnTo>
                  <a:lnTo>
                    <a:pt x="1" y="14028"/>
                  </a:lnTo>
                  <a:lnTo>
                    <a:pt x="1" y="21004"/>
                  </a:lnTo>
                  <a:lnTo>
                    <a:pt x="1" y="21717"/>
                  </a:lnTo>
                  <a:lnTo>
                    <a:pt x="154" y="23143"/>
                  </a:lnTo>
                  <a:lnTo>
                    <a:pt x="434" y="24517"/>
                  </a:lnTo>
                  <a:lnTo>
                    <a:pt x="841" y="25841"/>
                  </a:lnTo>
                  <a:lnTo>
                    <a:pt x="1376" y="27089"/>
                  </a:lnTo>
                  <a:lnTo>
                    <a:pt x="2038" y="28285"/>
                  </a:lnTo>
                  <a:lnTo>
                    <a:pt x="2776" y="29405"/>
                  </a:lnTo>
                  <a:lnTo>
                    <a:pt x="3642" y="30449"/>
                  </a:lnTo>
                  <a:lnTo>
                    <a:pt x="4584" y="31391"/>
                  </a:lnTo>
                  <a:lnTo>
                    <a:pt x="5627" y="32257"/>
                  </a:lnTo>
                  <a:lnTo>
                    <a:pt x="6748" y="32995"/>
                  </a:lnTo>
                  <a:lnTo>
                    <a:pt x="7944" y="33657"/>
                  </a:lnTo>
                  <a:lnTo>
                    <a:pt x="9192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290" y="35006"/>
                  </a:lnTo>
                  <a:lnTo>
                    <a:pt x="14029" y="35032"/>
                  </a:lnTo>
                  <a:lnTo>
                    <a:pt x="14742" y="35006"/>
                  </a:lnTo>
                  <a:lnTo>
                    <a:pt x="16167" y="34879"/>
                  </a:lnTo>
                  <a:lnTo>
                    <a:pt x="17542" y="34599"/>
                  </a:lnTo>
                  <a:lnTo>
                    <a:pt x="18841" y="34192"/>
                  </a:lnTo>
                  <a:lnTo>
                    <a:pt x="20113" y="33657"/>
                  </a:lnTo>
                  <a:lnTo>
                    <a:pt x="21310" y="32995"/>
                  </a:lnTo>
                  <a:lnTo>
                    <a:pt x="22430" y="32257"/>
                  </a:lnTo>
                  <a:lnTo>
                    <a:pt x="23449" y="31391"/>
                  </a:lnTo>
                  <a:lnTo>
                    <a:pt x="24416" y="30449"/>
                  </a:lnTo>
                  <a:lnTo>
                    <a:pt x="25282" y="29405"/>
                  </a:lnTo>
                  <a:lnTo>
                    <a:pt x="26020" y="28285"/>
                  </a:lnTo>
                  <a:lnTo>
                    <a:pt x="26682" y="27089"/>
                  </a:lnTo>
                  <a:lnTo>
                    <a:pt x="27216" y="25841"/>
                  </a:lnTo>
                  <a:lnTo>
                    <a:pt x="27624" y="24517"/>
                  </a:lnTo>
                  <a:lnTo>
                    <a:pt x="27904" y="23143"/>
                  </a:lnTo>
                  <a:lnTo>
                    <a:pt x="28031" y="21717"/>
                  </a:lnTo>
                  <a:lnTo>
                    <a:pt x="28057" y="21004"/>
                  </a:lnTo>
                  <a:lnTo>
                    <a:pt x="28057" y="14028"/>
                  </a:lnTo>
                  <a:lnTo>
                    <a:pt x="28031" y="13316"/>
                  </a:lnTo>
                  <a:lnTo>
                    <a:pt x="27904" y="11890"/>
                  </a:lnTo>
                  <a:lnTo>
                    <a:pt x="27624" y="10515"/>
                  </a:lnTo>
                  <a:lnTo>
                    <a:pt x="27216" y="9191"/>
                  </a:lnTo>
                  <a:lnTo>
                    <a:pt x="26682" y="7944"/>
                  </a:lnTo>
                  <a:lnTo>
                    <a:pt x="26020" y="6747"/>
                  </a:lnTo>
                  <a:lnTo>
                    <a:pt x="25282" y="5627"/>
                  </a:lnTo>
                  <a:lnTo>
                    <a:pt x="24416" y="4583"/>
                  </a:lnTo>
                  <a:lnTo>
                    <a:pt x="23449" y="3641"/>
                  </a:lnTo>
                  <a:lnTo>
                    <a:pt x="22430" y="2776"/>
                  </a:lnTo>
                  <a:lnTo>
                    <a:pt x="21310" y="2037"/>
                  </a:lnTo>
                  <a:lnTo>
                    <a:pt x="20113" y="1375"/>
                  </a:lnTo>
                  <a:lnTo>
                    <a:pt x="18841" y="841"/>
                  </a:lnTo>
                  <a:lnTo>
                    <a:pt x="17542" y="433"/>
                  </a:lnTo>
                  <a:lnTo>
                    <a:pt x="16167" y="153"/>
                  </a:lnTo>
                  <a:lnTo>
                    <a:pt x="14742" y="26"/>
                  </a:lnTo>
                  <a:lnTo>
                    <a:pt x="14029" y="1"/>
                  </a:lnTo>
                  <a:close/>
                </a:path>
              </a:pathLst>
            </a:custGeom>
            <a:solidFill>
              <a:srgbClr val="C08A7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95" name="Shape 95"/>
            <p:cNvSpPr/>
            <p:nvPr/>
          </p:nvSpPr>
          <p:spPr>
            <a:xfrm>
              <a:off x="533425" y="933425"/>
              <a:ext cx="91050" cy="90400"/>
            </a:xfrm>
            <a:custGeom>
              <a:avLst/>
              <a:gdLst/>
              <a:ahLst/>
              <a:cxnLst/>
              <a:rect l="0" t="0" r="0" b="0"/>
              <a:pathLst>
                <a:path w="3642" h="3616" extrusionOk="0">
                  <a:moveTo>
                    <a:pt x="1834" y="1"/>
                  </a:moveTo>
                  <a:lnTo>
                    <a:pt x="1452" y="26"/>
                  </a:lnTo>
                  <a:lnTo>
                    <a:pt x="790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1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790" y="3310"/>
                  </a:lnTo>
                  <a:lnTo>
                    <a:pt x="1452" y="3590"/>
                  </a:lnTo>
                  <a:lnTo>
                    <a:pt x="1834" y="3616"/>
                  </a:lnTo>
                  <a:lnTo>
                    <a:pt x="2190" y="3590"/>
                  </a:lnTo>
                  <a:lnTo>
                    <a:pt x="2852" y="3310"/>
                  </a:lnTo>
                  <a:lnTo>
                    <a:pt x="3336" y="2827"/>
                  </a:lnTo>
                  <a:lnTo>
                    <a:pt x="3616" y="2165"/>
                  </a:lnTo>
                  <a:lnTo>
                    <a:pt x="3642" y="1808"/>
                  </a:lnTo>
                  <a:lnTo>
                    <a:pt x="3616" y="1426"/>
                  </a:lnTo>
                  <a:lnTo>
                    <a:pt x="3336" y="790"/>
                  </a:lnTo>
                  <a:lnTo>
                    <a:pt x="2852" y="281"/>
                  </a:lnTo>
                  <a:lnTo>
                    <a:pt x="2190" y="26"/>
                  </a:lnTo>
                  <a:lnTo>
                    <a:pt x="1834" y="1"/>
                  </a:lnTo>
                  <a:close/>
                </a:path>
              </a:pathLst>
            </a:custGeom>
            <a:solidFill>
              <a:srgbClr val="59311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96" name="Shape 96"/>
            <p:cNvSpPr/>
            <p:nvPr/>
          </p:nvSpPr>
          <p:spPr>
            <a:xfrm>
              <a:off x="894325" y="933425"/>
              <a:ext cx="91025" cy="90400"/>
            </a:xfrm>
            <a:custGeom>
              <a:avLst/>
              <a:gdLst/>
              <a:ahLst/>
              <a:cxnLst/>
              <a:rect l="0" t="0" r="0" b="0"/>
              <a:pathLst>
                <a:path w="3641" h="3616" extrusionOk="0">
                  <a:moveTo>
                    <a:pt x="1808" y="1"/>
                  </a:moveTo>
                  <a:lnTo>
                    <a:pt x="1451" y="26"/>
                  </a:lnTo>
                  <a:lnTo>
                    <a:pt x="789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0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789" y="3310"/>
                  </a:lnTo>
                  <a:lnTo>
                    <a:pt x="1451" y="3590"/>
                  </a:lnTo>
                  <a:lnTo>
                    <a:pt x="1808" y="3616"/>
                  </a:lnTo>
                  <a:lnTo>
                    <a:pt x="2190" y="3590"/>
                  </a:lnTo>
                  <a:lnTo>
                    <a:pt x="2826" y="3310"/>
                  </a:lnTo>
                  <a:lnTo>
                    <a:pt x="3335" y="2827"/>
                  </a:lnTo>
                  <a:lnTo>
                    <a:pt x="3615" y="2165"/>
                  </a:lnTo>
                  <a:lnTo>
                    <a:pt x="3641" y="1808"/>
                  </a:lnTo>
                  <a:lnTo>
                    <a:pt x="3615" y="1426"/>
                  </a:lnTo>
                  <a:lnTo>
                    <a:pt x="3335" y="790"/>
                  </a:lnTo>
                  <a:lnTo>
                    <a:pt x="2826" y="281"/>
                  </a:lnTo>
                  <a:lnTo>
                    <a:pt x="2190" y="26"/>
                  </a:lnTo>
                  <a:lnTo>
                    <a:pt x="1808" y="1"/>
                  </a:lnTo>
                  <a:close/>
                </a:path>
              </a:pathLst>
            </a:custGeom>
            <a:solidFill>
              <a:srgbClr val="59311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97" name="Shape 97"/>
            <p:cNvSpPr/>
            <p:nvPr/>
          </p:nvSpPr>
          <p:spPr>
            <a:xfrm>
              <a:off x="238125" y="1359225"/>
              <a:ext cx="1042550" cy="210050"/>
            </a:xfrm>
            <a:custGeom>
              <a:avLst/>
              <a:gdLst/>
              <a:ahLst/>
              <a:cxnLst/>
              <a:rect l="0" t="0" r="0" b="0"/>
              <a:pathLst>
                <a:path w="41702" h="8402" extrusionOk="0">
                  <a:moveTo>
                    <a:pt x="16625" y="1"/>
                  </a:moveTo>
                  <a:lnTo>
                    <a:pt x="12297" y="153"/>
                  </a:lnTo>
                  <a:lnTo>
                    <a:pt x="11176" y="179"/>
                  </a:lnTo>
                  <a:lnTo>
                    <a:pt x="9140" y="484"/>
                  </a:lnTo>
                  <a:lnTo>
                    <a:pt x="7307" y="1070"/>
                  </a:lnTo>
                  <a:lnTo>
                    <a:pt x="5677" y="1910"/>
                  </a:lnTo>
                  <a:lnTo>
                    <a:pt x="4226" y="2979"/>
                  </a:lnTo>
                  <a:lnTo>
                    <a:pt x="2902" y="4303"/>
                  </a:lnTo>
                  <a:lnTo>
                    <a:pt x="1680" y="5805"/>
                  </a:lnTo>
                  <a:lnTo>
                    <a:pt x="560" y="7485"/>
                  </a:lnTo>
                  <a:lnTo>
                    <a:pt x="0" y="8402"/>
                  </a:lnTo>
                  <a:lnTo>
                    <a:pt x="41702" y="8402"/>
                  </a:lnTo>
                  <a:lnTo>
                    <a:pt x="41141" y="7485"/>
                  </a:lnTo>
                  <a:lnTo>
                    <a:pt x="39996" y="5805"/>
                  </a:lnTo>
                  <a:lnTo>
                    <a:pt x="38799" y="4303"/>
                  </a:lnTo>
                  <a:lnTo>
                    <a:pt x="37475" y="2979"/>
                  </a:lnTo>
                  <a:lnTo>
                    <a:pt x="36024" y="1910"/>
                  </a:lnTo>
                  <a:lnTo>
                    <a:pt x="34395" y="1070"/>
                  </a:lnTo>
                  <a:lnTo>
                    <a:pt x="32562" y="484"/>
                  </a:lnTo>
                  <a:lnTo>
                    <a:pt x="30525" y="179"/>
                  </a:lnTo>
                  <a:lnTo>
                    <a:pt x="29380" y="153"/>
                  </a:lnTo>
                  <a:lnTo>
                    <a:pt x="25051" y="1"/>
                  </a:lnTo>
                  <a:lnTo>
                    <a:pt x="25051" y="433"/>
                  </a:lnTo>
                  <a:lnTo>
                    <a:pt x="24873" y="1248"/>
                  </a:lnTo>
                  <a:lnTo>
                    <a:pt x="24568" y="2012"/>
                  </a:lnTo>
                  <a:lnTo>
                    <a:pt x="24110" y="2674"/>
                  </a:lnTo>
                  <a:lnTo>
                    <a:pt x="23524" y="3259"/>
                  </a:lnTo>
                  <a:lnTo>
                    <a:pt x="22862" y="3692"/>
                  </a:lnTo>
                  <a:lnTo>
                    <a:pt x="22098" y="4023"/>
                  </a:lnTo>
                  <a:lnTo>
                    <a:pt x="21284" y="4201"/>
                  </a:lnTo>
                  <a:lnTo>
                    <a:pt x="20418" y="4201"/>
                  </a:lnTo>
                  <a:lnTo>
                    <a:pt x="19603" y="4023"/>
                  </a:lnTo>
                  <a:lnTo>
                    <a:pt x="18840" y="3692"/>
                  </a:lnTo>
                  <a:lnTo>
                    <a:pt x="18178" y="3259"/>
                  </a:lnTo>
                  <a:lnTo>
                    <a:pt x="17592" y="2674"/>
                  </a:lnTo>
                  <a:lnTo>
                    <a:pt x="17134" y="2012"/>
                  </a:lnTo>
                  <a:lnTo>
                    <a:pt x="16828" y="1248"/>
                  </a:lnTo>
                  <a:lnTo>
                    <a:pt x="16650" y="433"/>
                  </a:lnTo>
                  <a:lnTo>
                    <a:pt x="16625" y="1"/>
                  </a:lnTo>
                  <a:close/>
                </a:path>
              </a:pathLst>
            </a:custGeom>
            <a:solidFill>
              <a:srgbClr val="419C9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98" name="Shape 98"/>
            <p:cNvSpPr/>
            <p:nvPr/>
          </p:nvSpPr>
          <p:spPr>
            <a:xfrm>
              <a:off x="614900" y="1359225"/>
              <a:ext cx="288975" cy="148950"/>
            </a:xfrm>
            <a:custGeom>
              <a:avLst/>
              <a:gdLst/>
              <a:ahLst/>
              <a:cxnLst/>
              <a:rect l="0" t="0" r="0" b="0"/>
              <a:pathLst>
                <a:path w="11559" h="5958" extrusionOk="0">
                  <a:moveTo>
                    <a:pt x="1554" y="1"/>
                  </a:moveTo>
                  <a:lnTo>
                    <a:pt x="1" y="51"/>
                  </a:lnTo>
                  <a:lnTo>
                    <a:pt x="1" y="128"/>
                  </a:lnTo>
                  <a:lnTo>
                    <a:pt x="1" y="179"/>
                  </a:lnTo>
                  <a:lnTo>
                    <a:pt x="26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324" y="3870"/>
                  </a:lnTo>
                  <a:lnTo>
                    <a:pt x="2088" y="4659"/>
                  </a:lnTo>
                  <a:lnTo>
                    <a:pt x="3030" y="5270"/>
                  </a:lnTo>
                  <a:lnTo>
                    <a:pt x="4049" y="5703"/>
                  </a:lnTo>
                  <a:lnTo>
                    <a:pt x="5194" y="5958"/>
                  </a:lnTo>
                  <a:lnTo>
                    <a:pt x="6365" y="5958"/>
                  </a:lnTo>
                  <a:lnTo>
                    <a:pt x="7486" y="5703"/>
                  </a:lnTo>
                  <a:lnTo>
                    <a:pt x="8529" y="5270"/>
                  </a:lnTo>
                  <a:lnTo>
                    <a:pt x="9446" y="4659"/>
                  </a:lnTo>
                  <a:lnTo>
                    <a:pt x="10235" y="3870"/>
                  </a:lnTo>
                  <a:lnTo>
                    <a:pt x="10872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59" y="179"/>
                  </a:lnTo>
                  <a:lnTo>
                    <a:pt x="11559" y="128"/>
                  </a:lnTo>
                  <a:lnTo>
                    <a:pt x="11533" y="51"/>
                  </a:lnTo>
                  <a:lnTo>
                    <a:pt x="9980" y="1"/>
                  </a:lnTo>
                  <a:lnTo>
                    <a:pt x="9980" y="433"/>
                  </a:lnTo>
                  <a:lnTo>
                    <a:pt x="9802" y="1248"/>
                  </a:lnTo>
                  <a:lnTo>
                    <a:pt x="9497" y="2012"/>
                  </a:lnTo>
                  <a:lnTo>
                    <a:pt x="9039" y="2674"/>
                  </a:lnTo>
                  <a:lnTo>
                    <a:pt x="8453" y="3259"/>
                  </a:lnTo>
                  <a:lnTo>
                    <a:pt x="7791" y="3692"/>
                  </a:lnTo>
                  <a:lnTo>
                    <a:pt x="7027" y="4023"/>
                  </a:lnTo>
                  <a:lnTo>
                    <a:pt x="6213" y="4201"/>
                  </a:lnTo>
                  <a:lnTo>
                    <a:pt x="5347" y="4201"/>
                  </a:lnTo>
                  <a:lnTo>
                    <a:pt x="4532" y="4023"/>
                  </a:lnTo>
                  <a:lnTo>
                    <a:pt x="3769" y="3692"/>
                  </a:lnTo>
                  <a:lnTo>
                    <a:pt x="3107" y="3259"/>
                  </a:lnTo>
                  <a:lnTo>
                    <a:pt x="2521" y="2674"/>
                  </a:lnTo>
                  <a:lnTo>
                    <a:pt x="2063" y="2012"/>
                  </a:lnTo>
                  <a:lnTo>
                    <a:pt x="1757" y="1248"/>
                  </a:lnTo>
                  <a:lnTo>
                    <a:pt x="1579" y="433"/>
                  </a:lnTo>
                  <a:lnTo>
                    <a:pt x="1554" y="1"/>
                  </a:lnTo>
                  <a:close/>
                </a:path>
              </a:pathLst>
            </a:custGeom>
            <a:solidFill>
              <a:srgbClr val="52C5B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99" name="Shape 99"/>
            <p:cNvSpPr/>
            <p:nvPr/>
          </p:nvSpPr>
          <p:spPr>
            <a:xfrm>
              <a:off x="716100" y="974800"/>
              <a:ext cx="82775" cy="119675"/>
            </a:xfrm>
            <a:custGeom>
              <a:avLst/>
              <a:gdLst/>
              <a:ahLst/>
              <a:cxnLst/>
              <a:rect l="0" t="0" r="0" b="0"/>
              <a:pathLst>
                <a:path w="3311" h="4787" extrusionOk="0">
                  <a:moveTo>
                    <a:pt x="1554" y="0"/>
                  </a:moveTo>
                  <a:lnTo>
                    <a:pt x="1375" y="306"/>
                  </a:lnTo>
                  <a:lnTo>
                    <a:pt x="1299" y="586"/>
                  </a:lnTo>
                  <a:lnTo>
                    <a:pt x="26" y="4252"/>
                  </a:lnTo>
                  <a:lnTo>
                    <a:pt x="1" y="4303"/>
                  </a:lnTo>
                  <a:lnTo>
                    <a:pt x="1" y="4354"/>
                  </a:lnTo>
                  <a:lnTo>
                    <a:pt x="408" y="4558"/>
                  </a:lnTo>
                  <a:lnTo>
                    <a:pt x="1223" y="4787"/>
                  </a:lnTo>
                  <a:lnTo>
                    <a:pt x="2063" y="4787"/>
                  </a:lnTo>
                  <a:lnTo>
                    <a:pt x="2903" y="4558"/>
                  </a:lnTo>
                  <a:lnTo>
                    <a:pt x="3310" y="4354"/>
                  </a:lnTo>
                  <a:lnTo>
                    <a:pt x="3310" y="4303"/>
                  </a:lnTo>
                  <a:lnTo>
                    <a:pt x="3285" y="4252"/>
                  </a:lnTo>
                  <a:lnTo>
                    <a:pt x="2012" y="586"/>
                  </a:lnTo>
                  <a:lnTo>
                    <a:pt x="1935" y="306"/>
                  </a:lnTo>
                  <a:lnTo>
                    <a:pt x="1757" y="0"/>
                  </a:lnTo>
                  <a:close/>
                </a:path>
              </a:pathLst>
            </a:custGeom>
            <a:solidFill>
              <a:srgbClr val="D3A699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00" name="Shape 100"/>
            <p:cNvSpPr/>
            <p:nvPr/>
          </p:nvSpPr>
          <p:spPr>
            <a:xfrm>
              <a:off x="716100" y="1083625"/>
              <a:ext cx="82775" cy="37575"/>
            </a:xfrm>
            <a:custGeom>
              <a:avLst/>
              <a:gdLst/>
              <a:ahLst/>
              <a:cxnLst/>
              <a:rect l="0" t="0" r="0" b="0"/>
              <a:pathLst>
                <a:path w="3311" h="1503" extrusionOk="0">
                  <a:moveTo>
                    <a:pt x="1" y="1"/>
                  </a:moveTo>
                  <a:lnTo>
                    <a:pt x="1" y="306"/>
                  </a:lnTo>
                  <a:lnTo>
                    <a:pt x="281" y="841"/>
                  </a:lnTo>
                  <a:lnTo>
                    <a:pt x="764" y="1248"/>
                  </a:lnTo>
                  <a:lnTo>
                    <a:pt x="1299" y="1477"/>
                  </a:lnTo>
                  <a:lnTo>
                    <a:pt x="1528" y="1503"/>
                  </a:lnTo>
                  <a:lnTo>
                    <a:pt x="1783" y="1503"/>
                  </a:lnTo>
                  <a:lnTo>
                    <a:pt x="2012" y="1477"/>
                  </a:lnTo>
                  <a:lnTo>
                    <a:pt x="2546" y="1248"/>
                  </a:lnTo>
                  <a:lnTo>
                    <a:pt x="3030" y="841"/>
                  </a:lnTo>
                  <a:lnTo>
                    <a:pt x="3310" y="306"/>
                  </a:lnTo>
                  <a:lnTo>
                    <a:pt x="3310" y="1"/>
                  </a:lnTo>
                  <a:lnTo>
                    <a:pt x="2903" y="205"/>
                  </a:lnTo>
                  <a:lnTo>
                    <a:pt x="2063" y="434"/>
                  </a:lnTo>
                  <a:lnTo>
                    <a:pt x="1223" y="434"/>
                  </a:lnTo>
                  <a:lnTo>
                    <a:pt x="408" y="20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01" name="Shape 101"/>
            <p:cNvSpPr/>
            <p:nvPr/>
          </p:nvSpPr>
          <p:spPr>
            <a:xfrm>
              <a:off x="552525" y="949350"/>
              <a:ext cx="26750" cy="26100"/>
            </a:xfrm>
            <a:custGeom>
              <a:avLst/>
              <a:gdLst/>
              <a:ahLst/>
              <a:cxnLst/>
              <a:rect l="0" t="0" r="0" b="0"/>
              <a:pathLst>
                <a:path w="1070" h="1044" extrusionOk="0">
                  <a:moveTo>
                    <a:pt x="535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1" y="509"/>
                  </a:lnTo>
                  <a:lnTo>
                    <a:pt x="26" y="738"/>
                  </a:lnTo>
                  <a:lnTo>
                    <a:pt x="306" y="1018"/>
                  </a:lnTo>
                  <a:lnTo>
                    <a:pt x="535" y="1044"/>
                  </a:lnTo>
                  <a:lnTo>
                    <a:pt x="739" y="1018"/>
                  </a:lnTo>
                  <a:lnTo>
                    <a:pt x="1019" y="738"/>
                  </a:lnTo>
                  <a:lnTo>
                    <a:pt x="1070" y="509"/>
                  </a:lnTo>
                  <a:lnTo>
                    <a:pt x="1019" y="306"/>
                  </a:lnTo>
                  <a:lnTo>
                    <a:pt x="739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02" name="Shape 102"/>
            <p:cNvSpPr/>
            <p:nvPr/>
          </p:nvSpPr>
          <p:spPr>
            <a:xfrm>
              <a:off x="913400" y="949350"/>
              <a:ext cx="26125" cy="26100"/>
            </a:xfrm>
            <a:custGeom>
              <a:avLst/>
              <a:gdLst/>
              <a:ahLst/>
              <a:cxnLst/>
              <a:rect l="0" t="0" r="0" b="0"/>
              <a:pathLst>
                <a:path w="1045" h="1044" extrusionOk="0">
                  <a:moveTo>
                    <a:pt x="510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1" y="509"/>
                  </a:lnTo>
                  <a:lnTo>
                    <a:pt x="26" y="738"/>
                  </a:lnTo>
                  <a:lnTo>
                    <a:pt x="306" y="1018"/>
                  </a:lnTo>
                  <a:lnTo>
                    <a:pt x="510" y="1044"/>
                  </a:lnTo>
                  <a:lnTo>
                    <a:pt x="739" y="1018"/>
                  </a:lnTo>
                  <a:lnTo>
                    <a:pt x="1019" y="738"/>
                  </a:lnTo>
                  <a:lnTo>
                    <a:pt x="1045" y="509"/>
                  </a:lnTo>
                  <a:lnTo>
                    <a:pt x="1019" y="306"/>
                  </a:lnTo>
                  <a:lnTo>
                    <a:pt x="739" y="26"/>
                  </a:lnTo>
                  <a:lnTo>
                    <a:pt x="5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03" name="Shape 103"/>
            <p:cNvSpPr/>
            <p:nvPr/>
          </p:nvSpPr>
          <p:spPr>
            <a:xfrm>
              <a:off x="506075" y="1037175"/>
              <a:ext cx="145775" cy="68750"/>
            </a:xfrm>
            <a:custGeom>
              <a:avLst/>
              <a:gdLst/>
              <a:ahLst/>
              <a:cxnLst/>
              <a:rect l="0" t="0" r="0" b="0"/>
              <a:pathLst>
                <a:path w="5831" h="2750" extrusionOk="0">
                  <a:moveTo>
                    <a:pt x="1375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29" y="611"/>
                  </a:lnTo>
                  <a:lnTo>
                    <a:pt x="26" y="1095"/>
                  </a:lnTo>
                  <a:lnTo>
                    <a:pt x="0" y="1375"/>
                  </a:lnTo>
                  <a:lnTo>
                    <a:pt x="26" y="1655"/>
                  </a:lnTo>
                  <a:lnTo>
                    <a:pt x="229" y="2164"/>
                  </a:lnTo>
                  <a:lnTo>
                    <a:pt x="586" y="2521"/>
                  </a:lnTo>
                  <a:lnTo>
                    <a:pt x="1095" y="2750"/>
                  </a:lnTo>
                  <a:lnTo>
                    <a:pt x="4736" y="2750"/>
                  </a:lnTo>
                  <a:lnTo>
                    <a:pt x="5245" y="2521"/>
                  </a:lnTo>
                  <a:lnTo>
                    <a:pt x="5601" y="2164"/>
                  </a:lnTo>
                  <a:lnTo>
                    <a:pt x="5805" y="1655"/>
                  </a:lnTo>
                  <a:lnTo>
                    <a:pt x="5830" y="1375"/>
                  </a:lnTo>
                  <a:lnTo>
                    <a:pt x="5805" y="1095"/>
                  </a:lnTo>
                  <a:lnTo>
                    <a:pt x="5601" y="611"/>
                  </a:lnTo>
                  <a:lnTo>
                    <a:pt x="5245" y="229"/>
                  </a:lnTo>
                  <a:lnTo>
                    <a:pt x="4736" y="26"/>
                  </a:lnTo>
                  <a:lnTo>
                    <a:pt x="4455" y="0"/>
                  </a:lnTo>
                  <a:close/>
                </a:path>
              </a:pathLst>
            </a:custGeom>
            <a:solidFill>
              <a:srgbClr val="C66C6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04" name="Shape 104"/>
            <p:cNvSpPr/>
            <p:nvPr/>
          </p:nvSpPr>
          <p:spPr>
            <a:xfrm>
              <a:off x="866950" y="1037175"/>
              <a:ext cx="145775" cy="68750"/>
            </a:xfrm>
            <a:custGeom>
              <a:avLst/>
              <a:gdLst/>
              <a:ahLst/>
              <a:cxnLst/>
              <a:rect l="0" t="0" r="0" b="0"/>
              <a:pathLst>
                <a:path w="5831" h="2750" extrusionOk="0">
                  <a:moveTo>
                    <a:pt x="1375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29" y="611"/>
                  </a:lnTo>
                  <a:lnTo>
                    <a:pt x="0" y="1095"/>
                  </a:lnTo>
                  <a:lnTo>
                    <a:pt x="0" y="1375"/>
                  </a:lnTo>
                  <a:lnTo>
                    <a:pt x="0" y="1655"/>
                  </a:lnTo>
                  <a:lnTo>
                    <a:pt x="229" y="2164"/>
                  </a:lnTo>
                  <a:lnTo>
                    <a:pt x="586" y="2521"/>
                  </a:lnTo>
                  <a:lnTo>
                    <a:pt x="1095" y="2750"/>
                  </a:lnTo>
                  <a:lnTo>
                    <a:pt x="4736" y="2750"/>
                  </a:lnTo>
                  <a:lnTo>
                    <a:pt x="5219" y="2521"/>
                  </a:lnTo>
                  <a:lnTo>
                    <a:pt x="5601" y="2164"/>
                  </a:lnTo>
                  <a:lnTo>
                    <a:pt x="5805" y="1655"/>
                  </a:lnTo>
                  <a:lnTo>
                    <a:pt x="5830" y="1375"/>
                  </a:lnTo>
                  <a:lnTo>
                    <a:pt x="5805" y="1095"/>
                  </a:lnTo>
                  <a:lnTo>
                    <a:pt x="5601" y="611"/>
                  </a:lnTo>
                  <a:lnTo>
                    <a:pt x="5219" y="229"/>
                  </a:lnTo>
                  <a:lnTo>
                    <a:pt x="4736" y="26"/>
                  </a:lnTo>
                  <a:lnTo>
                    <a:pt x="4456" y="0"/>
                  </a:lnTo>
                  <a:close/>
                </a:path>
              </a:pathLst>
            </a:custGeom>
            <a:solidFill>
              <a:srgbClr val="C66C6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05" name="Shape 105"/>
            <p:cNvSpPr/>
            <p:nvPr/>
          </p:nvSpPr>
          <p:spPr>
            <a:xfrm>
              <a:off x="363500" y="394325"/>
              <a:ext cx="791800" cy="526400"/>
            </a:xfrm>
            <a:custGeom>
              <a:avLst/>
              <a:gdLst/>
              <a:ahLst/>
              <a:cxnLst/>
              <a:rect l="0" t="0" r="0" b="0"/>
              <a:pathLst>
                <a:path w="31672" h="21056" extrusionOk="0">
                  <a:moveTo>
                    <a:pt x="15836" y="1"/>
                  </a:moveTo>
                  <a:lnTo>
                    <a:pt x="15021" y="26"/>
                  </a:lnTo>
                  <a:lnTo>
                    <a:pt x="13417" y="179"/>
                  </a:lnTo>
                  <a:lnTo>
                    <a:pt x="11890" y="510"/>
                  </a:lnTo>
                  <a:lnTo>
                    <a:pt x="10388" y="968"/>
                  </a:lnTo>
                  <a:lnTo>
                    <a:pt x="8962" y="1554"/>
                  </a:lnTo>
                  <a:lnTo>
                    <a:pt x="7638" y="2292"/>
                  </a:lnTo>
                  <a:lnTo>
                    <a:pt x="6365" y="3158"/>
                  </a:lnTo>
                  <a:lnTo>
                    <a:pt x="5194" y="4125"/>
                  </a:lnTo>
                  <a:lnTo>
                    <a:pt x="4125" y="5195"/>
                  </a:lnTo>
                  <a:lnTo>
                    <a:pt x="3157" y="6366"/>
                  </a:lnTo>
                  <a:lnTo>
                    <a:pt x="2292" y="7639"/>
                  </a:lnTo>
                  <a:lnTo>
                    <a:pt x="1553" y="8988"/>
                  </a:lnTo>
                  <a:lnTo>
                    <a:pt x="968" y="10388"/>
                  </a:lnTo>
                  <a:lnTo>
                    <a:pt x="484" y="11890"/>
                  </a:lnTo>
                  <a:lnTo>
                    <a:pt x="179" y="13418"/>
                  </a:lnTo>
                  <a:lnTo>
                    <a:pt x="26" y="15022"/>
                  </a:lnTo>
                  <a:lnTo>
                    <a:pt x="0" y="15836"/>
                  </a:lnTo>
                  <a:lnTo>
                    <a:pt x="0" y="21055"/>
                  </a:lnTo>
                  <a:lnTo>
                    <a:pt x="739" y="20597"/>
                  </a:lnTo>
                  <a:lnTo>
                    <a:pt x="2979" y="19044"/>
                  </a:lnTo>
                  <a:lnTo>
                    <a:pt x="5729" y="16702"/>
                  </a:lnTo>
                  <a:lnTo>
                    <a:pt x="7893" y="14411"/>
                  </a:lnTo>
                  <a:lnTo>
                    <a:pt x="9293" y="12654"/>
                  </a:lnTo>
                  <a:lnTo>
                    <a:pt x="9980" y="11687"/>
                  </a:lnTo>
                  <a:lnTo>
                    <a:pt x="10031" y="11839"/>
                  </a:lnTo>
                  <a:lnTo>
                    <a:pt x="10591" y="12883"/>
                  </a:lnTo>
                  <a:lnTo>
                    <a:pt x="11279" y="13825"/>
                  </a:lnTo>
                  <a:lnTo>
                    <a:pt x="12272" y="14894"/>
                  </a:lnTo>
                  <a:lnTo>
                    <a:pt x="13595" y="15989"/>
                  </a:lnTo>
                  <a:lnTo>
                    <a:pt x="15301" y="17007"/>
                  </a:lnTo>
                  <a:lnTo>
                    <a:pt x="17414" y="17822"/>
                  </a:lnTo>
                  <a:lnTo>
                    <a:pt x="18662" y="18102"/>
                  </a:lnTo>
                  <a:lnTo>
                    <a:pt x="18713" y="17440"/>
                  </a:lnTo>
                  <a:lnTo>
                    <a:pt x="18611" y="14971"/>
                  </a:lnTo>
                  <a:lnTo>
                    <a:pt x="18764" y="15098"/>
                  </a:lnTo>
                  <a:lnTo>
                    <a:pt x="20393" y="16346"/>
                  </a:lnTo>
                  <a:lnTo>
                    <a:pt x="22735" y="17720"/>
                  </a:lnTo>
                  <a:lnTo>
                    <a:pt x="24772" y="18662"/>
                  </a:lnTo>
                  <a:lnTo>
                    <a:pt x="27216" y="19579"/>
                  </a:lnTo>
                  <a:lnTo>
                    <a:pt x="30067" y="20368"/>
                  </a:lnTo>
                  <a:lnTo>
                    <a:pt x="31671" y="20674"/>
                  </a:lnTo>
                  <a:lnTo>
                    <a:pt x="31671" y="15836"/>
                  </a:lnTo>
                  <a:lnTo>
                    <a:pt x="31646" y="15022"/>
                  </a:lnTo>
                  <a:lnTo>
                    <a:pt x="31493" y="13418"/>
                  </a:lnTo>
                  <a:lnTo>
                    <a:pt x="31162" y="11890"/>
                  </a:lnTo>
                  <a:lnTo>
                    <a:pt x="30704" y="10388"/>
                  </a:lnTo>
                  <a:lnTo>
                    <a:pt x="30093" y="8988"/>
                  </a:lnTo>
                  <a:lnTo>
                    <a:pt x="29380" y="7639"/>
                  </a:lnTo>
                  <a:lnTo>
                    <a:pt x="28514" y="6366"/>
                  </a:lnTo>
                  <a:lnTo>
                    <a:pt x="27547" y="5195"/>
                  </a:lnTo>
                  <a:lnTo>
                    <a:pt x="26478" y="4125"/>
                  </a:lnTo>
                  <a:lnTo>
                    <a:pt x="25306" y="3158"/>
                  </a:lnTo>
                  <a:lnTo>
                    <a:pt x="24034" y="2292"/>
                  </a:lnTo>
                  <a:lnTo>
                    <a:pt x="22684" y="1554"/>
                  </a:lnTo>
                  <a:lnTo>
                    <a:pt x="21284" y="968"/>
                  </a:lnTo>
                  <a:lnTo>
                    <a:pt x="19782" y="510"/>
                  </a:lnTo>
                  <a:lnTo>
                    <a:pt x="18254" y="179"/>
                  </a:lnTo>
                  <a:lnTo>
                    <a:pt x="16650" y="26"/>
                  </a:lnTo>
                  <a:lnTo>
                    <a:pt x="15836" y="1"/>
                  </a:lnTo>
                  <a:close/>
                </a:path>
              </a:pathLst>
            </a:custGeom>
            <a:solidFill>
              <a:srgbClr val="542D1C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06" name="Shape 106"/>
            <p:cNvSpPr/>
            <p:nvPr/>
          </p:nvSpPr>
          <p:spPr>
            <a:xfrm>
              <a:off x="523900" y="857050"/>
              <a:ext cx="110125" cy="21675"/>
            </a:xfrm>
            <a:custGeom>
              <a:avLst/>
              <a:gdLst/>
              <a:ahLst/>
              <a:cxnLst/>
              <a:rect l="0" t="0" r="0" b="0"/>
              <a:pathLst>
                <a:path w="4405" h="867" fill="none" extrusionOk="0">
                  <a:moveTo>
                    <a:pt x="4404" y="866"/>
                  </a:moveTo>
                  <a:lnTo>
                    <a:pt x="4175" y="662"/>
                  </a:lnTo>
                  <a:lnTo>
                    <a:pt x="3666" y="306"/>
                  </a:lnTo>
                  <a:lnTo>
                    <a:pt x="2800" y="1"/>
                  </a:lnTo>
                  <a:lnTo>
                    <a:pt x="1604" y="1"/>
                  </a:lnTo>
                  <a:lnTo>
                    <a:pt x="738" y="306"/>
                  </a:lnTo>
                  <a:lnTo>
                    <a:pt x="229" y="662"/>
                  </a:lnTo>
                  <a:lnTo>
                    <a:pt x="0" y="866"/>
                  </a:lnTo>
                </a:path>
              </a:pathLst>
            </a:custGeom>
            <a:noFill/>
            <a:ln w="21000" cap="rnd" cmpd="sng">
              <a:solidFill>
                <a:srgbClr val="713C2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07" name="Shape 107"/>
            <p:cNvSpPr/>
            <p:nvPr/>
          </p:nvSpPr>
          <p:spPr>
            <a:xfrm>
              <a:off x="884775" y="857050"/>
              <a:ext cx="110125" cy="21675"/>
            </a:xfrm>
            <a:custGeom>
              <a:avLst/>
              <a:gdLst/>
              <a:ahLst/>
              <a:cxnLst/>
              <a:rect l="0" t="0" r="0" b="0"/>
              <a:pathLst>
                <a:path w="4405" h="867" fill="none" extrusionOk="0">
                  <a:moveTo>
                    <a:pt x="4405" y="866"/>
                  </a:moveTo>
                  <a:lnTo>
                    <a:pt x="4175" y="662"/>
                  </a:lnTo>
                  <a:lnTo>
                    <a:pt x="3641" y="306"/>
                  </a:lnTo>
                  <a:lnTo>
                    <a:pt x="2801" y="1"/>
                  </a:lnTo>
                  <a:lnTo>
                    <a:pt x="1604" y="1"/>
                  </a:lnTo>
                  <a:lnTo>
                    <a:pt x="738" y="306"/>
                  </a:lnTo>
                  <a:lnTo>
                    <a:pt x="229" y="662"/>
                  </a:lnTo>
                  <a:lnTo>
                    <a:pt x="0" y="866"/>
                  </a:lnTo>
                </a:path>
              </a:pathLst>
            </a:custGeom>
            <a:noFill/>
            <a:ln w="21000" cap="rnd" cmpd="sng">
              <a:solidFill>
                <a:srgbClr val="713C2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08" name="Shape 108"/>
            <p:cNvSpPr/>
            <p:nvPr/>
          </p:nvSpPr>
          <p:spPr>
            <a:xfrm>
              <a:off x="697650" y="1161925"/>
              <a:ext cx="123500" cy="35650"/>
            </a:xfrm>
            <a:custGeom>
              <a:avLst/>
              <a:gdLst/>
              <a:ahLst/>
              <a:cxnLst/>
              <a:rect l="0" t="0" r="0" b="0"/>
              <a:pathLst>
                <a:path w="4940" h="1426" fill="none" extrusionOk="0">
                  <a:moveTo>
                    <a:pt x="0" y="0"/>
                  </a:moveTo>
                  <a:lnTo>
                    <a:pt x="128" y="306"/>
                  </a:lnTo>
                  <a:lnTo>
                    <a:pt x="611" y="815"/>
                  </a:lnTo>
                  <a:lnTo>
                    <a:pt x="1248" y="1197"/>
                  </a:lnTo>
                  <a:lnTo>
                    <a:pt x="2037" y="1426"/>
                  </a:lnTo>
                  <a:lnTo>
                    <a:pt x="2470" y="1426"/>
                  </a:lnTo>
                  <a:lnTo>
                    <a:pt x="2903" y="1426"/>
                  </a:lnTo>
                  <a:lnTo>
                    <a:pt x="3666" y="1222"/>
                  </a:lnTo>
                  <a:lnTo>
                    <a:pt x="4303" y="840"/>
                  </a:lnTo>
                  <a:lnTo>
                    <a:pt x="4787" y="331"/>
                  </a:lnTo>
                  <a:lnTo>
                    <a:pt x="4939" y="26"/>
                  </a:lnTo>
                </a:path>
              </a:pathLst>
            </a:custGeom>
            <a:noFill/>
            <a:ln w="21000" cap="rnd" cmpd="sng">
              <a:solidFill>
                <a:srgbClr val="AE4C3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09" name="Shape 109"/>
            <p:cNvSpPr/>
            <p:nvPr/>
          </p:nvSpPr>
          <p:spPr>
            <a:xfrm>
              <a:off x="1280650" y="970350"/>
              <a:ext cx="357075" cy="585575"/>
            </a:xfrm>
            <a:custGeom>
              <a:avLst/>
              <a:gdLst/>
              <a:ahLst/>
              <a:cxnLst/>
              <a:rect l="0" t="0" r="0" b="0"/>
              <a:pathLst>
                <a:path w="14283" h="23423" extrusionOk="0">
                  <a:moveTo>
                    <a:pt x="9217" y="0"/>
                  </a:moveTo>
                  <a:lnTo>
                    <a:pt x="8784" y="77"/>
                  </a:lnTo>
                  <a:lnTo>
                    <a:pt x="8427" y="357"/>
                  </a:lnTo>
                  <a:lnTo>
                    <a:pt x="8173" y="738"/>
                  </a:lnTo>
                  <a:lnTo>
                    <a:pt x="8096" y="993"/>
                  </a:lnTo>
                  <a:lnTo>
                    <a:pt x="6365" y="8529"/>
                  </a:lnTo>
                  <a:lnTo>
                    <a:pt x="6060" y="8453"/>
                  </a:lnTo>
                  <a:lnTo>
                    <a:pt x="7587" y="1757"/>
                  </a:lnTo>
                  <a:lnTo>
                    <a:pt x="7638" y="1502"/>
                  </a:lnTo>
                  <a:lnTo>
                    <a:pt x="7587" y="1019"/>
                  </a:lnTo>
                  <a:lnTo>
                    <a:pt x="7384" y="637"/>
                  </a:lnTo>
                  <a:lnTo>
                    <a:pt x="7027" y="357"/>
                  </a:lnTo>
                  <a:lnTo>
                    <a:pt x="6824" y="280"/>
                  </a:lnTo>
                  <a:lnTo>
                    <a:pt x="6620" y="255"/>
                  </a:lnTo>
                  <a:lnTo>
                    <a:pt x="6187" y="357"/>
                  </a:lnTo>
                  <a:lnTo>
                    <a:pt x="5831" y="611"/>
                  </a:lnTo>
                  <a:lnTo>
                    <a:pt x="5576" y="1019"/>
                  </a:lnTo>
                  <a:lnTo>
                    <a:pt x="5500" y="1273"/>
                  </a:lnTo>
                  <a:lnTo>
                    <a:pt x="3387" y="10413"/>
                  </a:lnTo>
                  <a:lnTo>
                    <a:pt x="3157" y="9547"/>
                  </a:lnTo>
                  <a:lnTo>
                    <a:pt x="2648" y="8172"/>
                  </a:lnTo>
                  <a:lnTo>
                    <a:pt x="2139" y="7205"/>
                  </a:lnTo>
                  <a:lnTo>
                    <a:pt x="1630" y="6594"/>
                  </a:lnTo>
                  <a:lnTo>
                    <a:pt x="968" y="6110"/>
                  </a:lnTo>
                  <a:lnTo>
                    <a:pt x="408" y="6034"/>
                  </a:lnTo>
                  <a:lnTo>
                    <a:pt x="332" y="6059"/>
                  </a:lnTo>
                  <a:lnTo>
                    <a:pt x="179" y="6136"/>
                  </a:lnTo>
                  <a:lnTo>
                    <a:pt x="1" y="6441"/>
                  </a:lnTo>
                  <a:lnTo>
                    <a:pt x="1" y="6950"/>
                  </a:lnTo>
                  <a:lnTo>
                    <a:pt x="51" y="7052"/>
                  </a:lnTo>
                  <a:lnTo>
                    <a:pt x="561" y="9980"/>
                  </a:lnTo>
                  <a:lnTo>
                    <a:pt x="1172" y="13493"/>
                  </a:lnTo>
                  <a:lnTo>
                    <a:pt x="1223" y="13875"/>
                  </a:lnTo>
                  <a:lnTo>
                    <a:pt x="1426" y="14537"/>
                  </a:lnTo>
                  <a:lnTo>
                    <a:pt x="1910" y="15301"/>
                  </a:lnTo>
                  <a:lnTo>
                    <a:pt x="2954" y="16116"/>
                  </a:lnTo>
                  <a:lnTo>
                    <a:pt x="3183" y="16192"/>
                  </a:lnTo>
                  <a:lnTo>
                    <a:pt x="1859" y="21844"/>
                  </a:lnTo>
                  <a:lnTo>
                    <a:pt x="8809" y="23422"/>
                  </a:lnTo>
                  <a:lnTo>
                    <a:pt x="10159" y="17669"/>
                  </a:lnTo>
                  <a:lnTo>
                    <a:pt x="10286" y="17694"/>
                  </a:lnTo>
                  <a:lnTo>
                    <a:pt x="10719" y="17592"/>
                  </a:lnTo>
                  <a:lnTo>
                    <a:pt x="11228" y="17312"/>
                  </a:lnTo>
                  <a:lnTo>
                    <a:pt x="11635" y="16778"/>
                  </a:lnTo>
                  <a:lnTo>
                    <a:pt x="11763" y="16396"/>
                  </a:lnTo>
                  <a:lnTo>
                    <a:pt x="12094" y="14944"/>
                  </a:lnTo>
                  <a:lnTo>
                    <a:pt x="12832" y="11737"/>
                  </a:lnTo>
                  <a:lnTo>
                    <a:pt x="13086" y="10617"/>
                  </a:lnTo>
                  <a:lnTo>
                    <a:pt x="13214" y="10107"/>
                  </a:lnTo>
                  <a:lnTo>
                    <a:pt x="14232" y="5627"/>
                  </a:lnTo>
                  <a:lnTo>
                    <a:pt x="14283" y="5397"/>
                  </a:lnTo>
                  <a:lnTo>
                    <a:pt x="14232" y="4965"/>
                  </a:lnTo>
                  <a:lnTo>
                    <a:pt x="14028" y="4608"/>
                  </a:lnTo>
                  <a:lnTo>
                    <a:pt x="13723" y="4354"/>
                  </a:lnTo>
                  <a:lnTo>
                    <a:pt x="13519" y="4277"/>
                  </a:lnTo>
                  <a:lnTo>
                    <a:pt x="13341" y="4252"/>
                  </a:lnTo>
                  <a:lnTo>
                    <a:pt x="12934" y="4354"/>
                  </a:lnTo>
                  <a:lnTo>
                    <a:pt x="12603" y="4583"/>
                  </a:lnTo>
                  <a:lnTo>
                    <a:pt x="12374" y="4965"/>
                  </a:lnTo>
                  <a:lnTo>
                    <a:pt x="12297" y="5194"/>
                  </a:lnTo>
                  <a:lnTo>
                    <a:pt x="11253" y="9649"/>
                  </a:lnTo>
                  <a:lnTo>
                    <a:pt x="10872" y="9573"/>
                  </a:lnTo>
                  <a:lnTo>
                    <a:pt x="12323" y="3284"/>
                  </a:lnTo>
                  <a:lnTo>
                    <a:pt x="12374" y="3030"/>
                  </a:lnTo>
                  <a:lnTo>
                    <a:pt x="12323" y="2546"/>
                  </a:lnTo>
                  <a:lnTo>
                    <a:pt x="12094" y="2164"/>
                  </a:lnTo>
                  <a:lnTo>
                    <a:pt x="11763" y="1884"/>
                  </a:lnTo>
                  <a:lnTo>
                    <a:pt x="11559" y="1808"/>
                  </a:lnTo>
                  <a:lnTo>
                    <a:pt x="11330" y="1782"/>
                  </a:lnTo>
                  <a:lnTo>
                    <a:pt x="10922" y="1884"/>
                  </a:lnTo>
                  <a:lnTo>
                    <a:pt x="10566" y="2139"/>
                  </a:lnTo>
                  <a:lnTo>
                    <a:pt x="10286" y="2546"/>
                  </a:lnTo>
                  <a:lnTo>
                    <a:pt x="10235" y="2801"/>
                  </a:lnTo>
                  <a:lnTo>
                    <a:pt x="8784" y="9089"/>
                  </a:lnTo>
                  <a:lnTo>
                    <a:pt x="8478" y="9013"/>
                  </a:lnTo>
                  <a:lnTo>
                    <a:pt x="10210" y="1477"/>
                  </a:lnTo>
                  <a:lnTo>
                    <a:pt x="10235" y="1222"/>
                  </a:lnTo>
                  <a:lnTo>
                    <a:pt x="10184" y="764"/>
                  </a:lnTo>
                  <a:lnTo>
                    <a:pt x="9980" y="357"/>
                  </a:lnTo>
                  <a:lnTo>
                    <a:pt x="9649" y="77"/>
                  </a:lnTo>
                  <a:lnTo>
                    <a:pt x="9420" y="26"/>
                  </a:lnTo>
                  <a:lnTo>
                    <a:pt x="9217" y="0"/>
                  </a:lnTo>
                  <a:close/>
                </a:path>
              </a:pathLst>
            </a:custGeom>
            <a:solidFill>
              <a:srgbClr val="C08A7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10" name="Shape 110"/>
            <p:cNvSpPr/>
            <p:nvPr/>
          </p:nvSpPr>
          <p:spPr>
            <a:xfrm>
              <a:off x="1365300" y="1230025"/>
              <a:ext cx="25" cy="25"/>
            </a:xfrm>
            <a:custGeom>
              <a:avLst/>
              <a:gdLst/>
              <a:ahLst/>
              <a:cxnLst/>
              <a:rect l="0" t="0" r="0" b="0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11" name="Shape 111"/>
            <p:cNvSpPr/>
            <p:nvPr/>
          </p:nvSpPr>
          <p:spPr>
            <a:xfrm>
              <a:off x="1398400" y="1174650"/>
              <a:ext cx="190975" cy="55400"/>
            </a:xfrm>
            <a:custGeom>
              <a:avLst/>
              <a:gdLst/>
              <a:ahLst/>
              <a:cxnLst/>
              <a:rect l="0" t="0" r="0" b="0"/>
              <a:pathLst>
                <a:path w="7639" h="2216" extrusionOk="0">
                  <a:moveTo>
                    <a:pt x="102" y="0"/>
                  </a:moveTo>
                  <a:lnTo>
                    <a:pt x="0" y="484"/>
                  </a:lnTo>
                  <a:lnTo>
                    <a:pt x="7536" y="2215"/>
                  </a:lnTo>
                  <a:lnTo>
                    <a:pt x="7638" y="1732"/>
                  </a:lnTo>
                  <a:lnTo>
                    <a:pt x="6569" y="1477"/>
                  </a:lnTo>
                  <a:lnTo>
                    <a:pt x="6543" y="1477"/>
                  </a:lnTo>
                  <a:lnTo>
                    <a:pt x="6162" y="1401"/>
                  </a:lnTo>
                  <a:lnTo>
                    <a:pt x="4074" y="917"/>
                  </a:lnTo>
                  <a:lnTo>
                    <a:pt x="3768" y="841"/>
                  </a:lnTo>
                  <a:lnTo>
                    <a:pt x="1655" y="357"/>
                  </a:lnTo>
                  <a:lnTo>
                    <a:pt x="1350" y="28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12" name="Shape 112"/>
            <p:cNvSpPr/>
            <p:nvPr/>
          </p:nvSpPr>
          <p:spPr>
            <a:xfrm>
              <a:off x="1365300" y="1223650"/>
              <a:ext cx="105675" cy="159150"/>
            </a:xfrm>
            <a:custGeom>
              <a:avLst/>
              <a:gdLst/>
              <a:ahLst/>
              <a:cxnLst/>
              <a:rect l="0" t="0" r="0" b="0"/>
              <a:pathLst>
                <a:path w="4227" h="6366" extrusionOk="0">
                  <a:moveTo>
                    <a:pt x="77" y="1"/>
                  </a:moveTo>
                  <a:lnTo>
                    <a:pt x="52" y="26"/>
                  </a:lnTo>
                  <a:lnTo>
                    <a:pt x="1" y="255"/>
                  </a:lnTo>
                  <a:lnTo>
                    <a:pt x="230" y="306"/>
                  </a:lnTo>
                  <a:lnTo>
                    <a:pt x="1121" y="612"/>
                  </a:lnTo>
                  <a:lnTo>
                    <a:pt x="1859" y="1019"/>
                  </a:lnTo>
                  <a:lnTo>
                    <a:pt x="2597" y="1656"/>
                  </a:lnTo>
                  <a:lnTo>
                    <a:pt x="3259" y="2572"/>
                  </a:lnTo>
                  <a:lnTo>
                    <a:pt x="3718" y="3794"/>
                  </a:lnTo>
                  <a:lnTo>
                    <a:pt x="3896" y="5347"/>
                  </a:lnTo>
                  <a:lnTo>
                    <a:pt x="3819" y="6315"/>
                  </a:lnTo>
                  <a:lnTo>
                    <a:pt x="4099" y="6365"/>
                  </a:lnTo>
                  <a:lnTo>
                    <a:pt x="4150" y="6213"/>
                  </a:lnTo>
                  <a:lnTo>
                    <a:pt x="4227" y="5118"/>
                  </a:lnTo>
                  <a:lnTo>
                    <a:pt x="4176" y="4125"/>
                  </a:lnTo>
                  <a:lnTo>
                    <a:pt x="3896" y="3005"/>
                  </a:lnTo>
                  <a:lnTo>
                    <a:pt x="3336" y="1936"/>
                  </a:lnTo>
                  <a:lnTo>
                    <a:pt x="2394" y="968"/>
                  </a:lnTo>
                  <a:lnTo>
                    <a:pt x="1375" y="383"/>
                  </a:lnTo>
                  <a:lnTo>
                    <a:pt x="535" y="103"/>
                  </a:lnTo>
                  <a:lnTo>
                    <a:pt x="77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13" name="Shape 113"/>
            <p:cNvSpPr/>
            <p:nvPr/>
          </p:nvSpPr>
          <p:spPr>
            <a:xfrm>
              <a:off x="1343025" y="1403775"/>
              <a:ext cx="183975" cy="84675"/>
            </a:xfrm>
            <a:custGeom>
              <a:avLst/>
              <a:gdLst/>
              <a:ahLst/>
              <a:cxnLst/>
              <a:rect l="0" t="0" r="0" b="0"/>
              <a:pathLst>
                <a:path w="7359" h="3387" extrusionOk="0">
                  <a:moveTo>
                    <a:pt x="408" y="1"/>
                  </a:moveTo>
                  <a:lnTo>
                    <a:pt x="1" y="1783"/>
                  </a:lnTo>
                  <a:lnTo>
                    <a:pt x="6951" y="3387"/>
                  </a:lnTo>
                  <a:lnTo>
                    <a:pt x="7358" y="1605"/>
                  </a:lnTo>
                  <a:lnTo>
                    <a:pt x="408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14" name="Shape 114"/>
            <p:cNvSpPr/>
            <p:nvPr/>
          </p:nvSpPr>
          <p:spPr>
            <a:xfrm>
              <a:off x="1303575" y="1425425"/>
              <a:ext cx="237425" cy="100575"/>
            </a:xfrm>
            <a:custGeom>
              <a:avLst/>
              <a:gdLst/>
              <a:ahLst/>
              <a:cxnLst/>
              <a:rect l="0" t="0" r="0" b="0"/>
              <a:pathLst>
                <a:path w="9497" h="4023" extrusionOk="0">
                  <a:moveTo>
                    <a:pt x="433" y="0"/>
                  </a:moveTo>
                  <a:lnTo>
                    <a:pt x="0" y="1935"/>
                  </a:lnTo>
                  <a:lnTo>
                    <a:pt x="9063" y="4023"/>
                  </a:lnTo>
                  <a:lnTo>
                    <a:pt x="9496" y="2113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rgbClr val="52C5B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15" name="Shape 115"/>
            <p:cNvSpPr/>
            <p:nvPr/>
          </p:nvSpPr>
          <p:spPr>
            <a:xfrm>
              <a:off x="1281300" y="1463600"/>
              <a:ext cx="251425" cy="105675"/>
            </a:xfrm>
            <a:custGeom>
              <a:avLst/>
              <a:gdLst/>
              <a:ahLst/>
              <a:cxnLst/>
              <a:rect l="0" t="0" r="0" b="0"/>
              <a:pathLst>
                <a:path w="10057" h="4227" extrusionOk="0">
                  <a:moveTo>
                    <a:pt x="967" y="1"/>
                  </a:moveTo>
                  <a:lnTo>
                    <a:pt x="0" y="4227"/>
                  </a:lnTo>
                  <a:lnTo>
                    <a:pt x="9547" y="4227"/>
                  </a:lnTo>
                  <a:lnTo>
                    <a:pt x="10056" y="2088"/>
                  </a:lnTo>
                  <a:lnTo>
                    <a:pt x="967" y="1"/>
                  </a:lnTo>
                  <a:close/>
                </a:path>
              </a:pathLst>
            </a:custGeom>
            <a:solidFill>
              <a:srgbClr val="419C9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</p:grpSp>
      <p:grpSp>
        <p:nvGrpSpPr>
          <p:cNvPr id="31" name="Shape 301"/>
          <p:cNvGrpSpPr/>
          <p:nvPr/>
        </p:nvGrpSpPr>
        <p:grpSpPr>
          <a:xfrm flipH="1">
            <a:off x="7488533" y="3754514"/>
            <a:ext cx="1655476" cy="1388991"/>
            <a:chOff x="4163225" y="1879850"/>
            <a:chExt cx="1399625" cy="1174325"/>
          </a:xfrm>
        </p:grpSpPr>
        <p:sp>
          <p:nvSpPr>
            <p:cNvPr id="32" name="Shape 302"/>
            <p:cNvSpPr/>
            <p:nvPr/>
          </p:nvSpPr>
          <p:spPr>
            <a:xfrm>
              <a:off x="4288625" y="2352125"/>
              <a:ext cx="68125" cy="190950"/>
            </a:xfrm>
            <a:custGeom>
              <a:avLst/>
              <a:gdLst/>
              <a:ahLst/>
              <a:cxnLst/>
              <a:rect l="0" t="0" r="0" b="0"/>
              <a:pathLst>
                <a:path w="2725" h="7638" extrusionOk="0">
                  <a:moveTo>
                    <a:pt x="2724" y="0"/>
                  </a:moveTo>
                  <a:lnTo>
                    <a:pt x="2164" y="26"/>
                  </a:lnTo>
                  <a:lnTo>
                    <a:pt x="1171" y="433"/>
                  </a:lnTo>
                  <a:lnTo>
                    <a:pt x="433" y="1197"/>
                  </a:lnTo>
                  <a:lnTo>
                    <a:pt x="26" y="2164"/>
                  </a:lnTo>
                  <a:lnTo>
                    <a:pt x="0" y="2724"/>
                  </a:lnTo>
                  <a:lnTo>
                    <a:pt x="0" y="4914"/>
                  </a:lnTo>
                  <a:lnTo>
                    <a:pt x="26" y="5448"/>
                  </a:lnTo>
                  <a:lnTo>
                    <a:pt x="433" y="6441"/>
                  </a:lnTo>
                  <a:lnTo>
                    <a:pt x="1171" y="7180"/>
                  </a:lnTo>
                  <a:lnTo>
                    <a:pt x="2164" y="7587"/>
                  </a:lnTo>
                  <a:lnTo>
                    <a:pt x="2724" y="7638"/>
                  </a:lnTo>
                  <a:lnTo>
                    <a:pt x="2724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33" name="Shape 303"/>
            <p:cNvSpPr/>
            <p:nvPr/>
          </p:nvSpPr>
          <p:spPr>
            <a:xfrm>
              <a:off x="5011650" y="2352125"/>
              <a:ext cx="68125" cy="190950"/>
            </a:xfrm>
            <a:custGeom>
              <a:avLst/>
              <a:gdLst/>
              <a:ahLst/>
              <a:cxnLst/>
              <a:rect l="0" t="0" r="0" b="0"/>
              <a:pathLst>
                <a:path w="2725" h="7638" extrusionOk="0">
                  <a:moveTo>
                    <a:pt x="0" y="0"/>
                  </a:moveTo>
                  <a:lnTo>
                    <a:pt x="0" y="7638"/>
                  </a:lnTo>
                  <a:lnTo>
                    <a:pt x="560" y="7587"/>
                  </a:lnTo>
                  <a:lnTo>
                    <a:pt x="1553" y="7180"/>
                  </a:lnTo>
                  <a:lnTo>
                    <a:pt x="2292" y="6441"/>
                  </a:lnTo>
                  <a:lnTo>
                    <a:pt x="2699" y="5448"/>
                  </a:lnTo>
                  <a:lnTo>
                    <a:pt x="2724" y="4914"/>
                  </a:lnTo>
                  <a:lnTo>
                    <a:pt x="2724" y="2724"/>
                  </a:lnTo>
                  <a:lnTo>
                    <a:pt x="2699" y="2164"/>
                  </a:lnTo>
                  <a:lnTo>
                    <a:pt x="2292" y="1197"/>
                  </a:lnTo>
                  <a:lnTo>
                    <a:pt x="1553" y="433"/>
                  </a:lnTo>
                  <a:lnTo>
                    <a:pt x="560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34" name="Shape 304"/>
            <p:cNvSpPr/>
            <p:nvPr/>
          </p:nvSpPr>
          <p:spPr>
            <a:xfrm>
              <a:off x="4579475" y="2740375"/>
              <a:ext cx="210075" cy="263525"/>
            </a:xfrm>
            <a:custGeom>
              <a:avLst/>
              <a:gdLst/>
              <a:ahLst/>
              <a:cxnLst/>
              <a:rect l="0" t="0" r="0" b="0"/>
              <a:pathLst>
                <a:path w="8403" h="10541" extrusionOk="0">
                  <a:moveTo>
                    <a:pt x="1" y="0"/>
                  </a:moveTo>
                  <a:lnTo>
                    <a:pt x="1" y="10540"/>
                  </a:lnTo>
                  <a:lnTo>
                    <a:pt x="8402" y="10540"/>
                  </a:lnTo>
                  <a:lnTo>
                    <a:pt x="8402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35" name="Shape 305"/>
            <p:cNvSpPr/>
            <p:nvPr/>
          </p:nvSpPr>
          <p:spPr>
            <a:xfrm>
              <a:off x="4333800" y="1924400"/>
              <a:ext cx="700775" cy="875825"/>
            </a:xfrm>
            <a:custGeom>
              <a:avLst/>
              <a:gdLst/>
              <a:ahLst/>
              <a:cxnLst/>
              <a:rect l="0" t="0" r="0" b="0"/>
              <a:pathLst>
                <a:path w="28031" h="35033" extrusionOk="0">
                  <a:moveTo>
                    <a:pt x="14028" y="1"/>
                  </a:moveTo>
                  <a:lnTo>
                    <a:pt x="13290" y="26"/>
                  </a:lnTo>
                  <a:lnTo>
                    <a:pt x="11890" y="179"/>
                  </a:lnTo>
                  <a:lnTo>
                    <a:pt x="10515" y="459"/>
                  </a:lnTo>
                  <a:lnTo>
                    <a:pt x="9191" y="867"/>
                  </a:lnTo>
                  <a:lnTo>
                    <a:pt x="7944" y="1401"/>
                  </a:lnTo>
                  <a:lnTo>
                    <a:pt x="6747" y="2038"/>
                  </a:lnTo>
                  <a:lnTo>
                    <a:pt x="5627" y="2801"/>
                  </a:lnTo>
                  <a:lnTo>
                    <a:pt x="4583" y="3642"/>
                  </a:lnTo>
                  <a:lnTo>
                    <a:pt x="3641" y="4609"/>
                  </a:lnTo>
                  <a:lnTo>
                    <a:pt x="2776" y="5653"/>
                  </a:lnTo>
                  <a:lnTo>
                    <a:pt x="2012" y="6773"/>
                  </a:lnTo>
                  <a:lnTo>
                    <a:pt x="1375" y="7944"/>
                  </a:lnTo>
                  <a:lnTo>
                    <a:pt x="841" y="9217"/>
                  </a:lnTo>
                  <a:lnTo>
                    <a:pt x="433" y="10541"/>
                  </a:lnTo>
                  <a:lnTo>
                    <a:pt x="153" y="11890"/>
                  </a:lnTo>
                  <a:lnTo>
                    <a:pt x="1" y="13316"/>
                  </a:lnTo>
                  <a:lnTo>
                    <a:pt x="1" y="14029"/>
                  </a:lnTo>
                  <a:lnTo>
                    <a:pt x="1" y="21004"/>
                  </a:lnTo>
                  <a:lnTo>
                    <a:pt x="1" y="21743"/>
                  </a:lnTo>
                  <a:lnTo>
                    <a:pt x="153" y="23143"/>
                  </a:lnTo>
                  <a:lnTo>
                    <a:pt x="433" y="24518"/>
                  </a:lnTo>
                  <a:lnTo>
                    <a:pt x="841" y="25842"/>
                  </a:lnTo>
                  <a:lnTo>
                    <a:pt x="1375" y="27089"/>
                  </a:lnTo>
                  <a:lnTo>
                    <a:pt x="2012" y="28286"/>
                  </a:lnTo>
                  <a:lnTo>
                    <a:pt x="2776" y="29406"/>
                  </a:lnTo>
                  <a:lnTo>
                    <a:pt x="3641" y="30450"/>
                  </a:lnTo>
                  <a:lnTo>
                    <a:pt x="4583" y="31392"/>
                  </a:lnTo>
                  <a:lnTo>
                    <a:pt x="5627" y="32257"/>
                  </a:lnTo>
                  <a:lnTo>
                    <a:pt x="6747" y="33021"/>
                  </a:lnTo>
                  <a:lnTo>
                    <a:pt x="7944" y="33657"/>
                  </a:lnTo>
                  <a:lnTo>
                    <a:pt x="9191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290" y="35032"/>
                  </a:lnTo>
                  <a:lnTo>
                    <a:pt x="14741" y="35032"/>
                  </a:lnTo>
                  <a:lnTo>
                    <a:pt x="16167" y="34879"/>
                  </a:lnTo>
                  <a:lnTo>
                    <a:pt x="17516" y="34599"/>
                  </a:lnTo>
                  <a:lnTo>
                    <a:pt x="18840" y="34192"/>
                  </a:lnTo>
                  <a:lnTo>
                    <a:pt x="20088" y="33657"/>
                  </a:lnTo>
                  <a:lnTo>
                    <a:pt x="21284" y="33021"/>
                  </a:lnTo>
                  <a:lnTo>
                    <a:pt x="22404" y="32257"/>
                  </a:lnTo>
                  <a:lnTo>
                    <a:pt x="23448" y="31392"/>
                  </a:lnTo>
                  <a:lnTo>
                    <a:pt x="24390" y="30450"/>
                  </a:lnTo>
                  <a:lnTo>
                    <a:pt x="25256" y="29406"/>
                  </a:lnTo>
                  <a:lnTo>
                    <a:pt x="26020" y="28286"/>
                  </a:lnTo>
                  <a:lnTo>
                    <a:pt x="26656" y="27089"/>
                  </a:lnTo>
                  <a:lnTo>
                    <a:pt x="27191" y="25842"/>
                  </a:lnTo>
                  <a:lnTo>
                    <a:pt x="27598" y="24518"/>
                  </a:lnTo>
                  <a:lnTo>
                    <a:pt x="27878" y="23143"/>
                  </a:lnTo>
                  <a:lnTo>
                    <a:pt x="28031" y="21743"/>
                  </a:lnTo>
                  <a:lnTo>
                    <a:pt x="28031" y="21004"/>
                  </a:lnTo>
                  <a:lnTo>
                    <a:pt x="28031" y="14029"/>
                  </a:lnTo>
                  <a:lnTo>
                    <a:pt x="28031" y="13316"/>
                  </a:lnTo>
                  <a:lnTo>
                    <a:pt x="27878" y="11890"/>
                  </a:lnTo>
                  <a:lnTo>
                    <a:pt x="27598" y="10541"/>
                  </a:lnTo>
                  <a:lnTo>
                    <a:pt x="27191" y="9217"/>
                  </a:lnTo>
                  <a:lnTo>
                    <a:pt x="26656" y="7944"/>
                  </a:lnTo>
                  <a:lnTo>
                    <a:pt x="26020" y="6773"/>
                  </a:lnTo>
                  <a:lnTo>
                    <a:pt x="25256" y="5653"/>
                  </a:lnTo>
                  <a:lnTo>
                    <a:pt x="24390" y="4609"/>
                  </a:lnTo>
                  <a:lnTo>
                    <a:pt x="23448" y="3642"/>
                  </a:lnTo>
                  <a:lnTo>
                    <a:pt x="22404" y="2801"/>
                  </a:lnTo>
                  <a:lnTo>
                    <a:pt x="21284" y="2038"/>
                  </a:lnTo>
                  <a:lnTo>
                    <a:pt x="20088" y="1401"/>
                  </a:lnTo>
                  <a:lnTo>
                    <a:pt x="18840" y="867"/>
                  </a:lnTo>
                  <a:lnTo>
                    <a:pt x="17516" y="459"/>
                  </a:lnTo>
                  <a:lnTo>
                    <a:pt x="16167" y="179"/>
                  </a:lnTo>
                  <a:lnTo>
                    <a:pt x="14741" y="26"/>
                  </a:lnTo>
                  <a:lnTo>
                    <a:pt x="14028" y="1"/>
                  </a:lnTo>
                  <a:close/>
                </a:path>
              </a:pathLst>
            </a:custGeom>
            <a:solidFill>
              <a:srgbClr val="F2D1A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36" name="Shape 306"/>
            <p:cNvSpPr/>
            <p:nvPr/>
          </p:nvSpPr>
          <p:spPr>
            <a:xfrm>
              <a:off x="4163225" y="2844100"/>
              <a:ext cx="1041925" cy="210075"/>
            </a:xfrm>
            <a:custGeom>
              <a:avLst/>
              <a:gdLst/>
              <a:ahLst/>
              <a:cxnLst/>
              <a:rect l="0" t="0" r="0" b="0"/>
              <a:pathLst>
                <a:path w="41677" h="8403" extrusionOk="0">
                  <a:moveTo>
                    <a:pt x="16625" y="1"/>
                  </a:moveTo>
                  <a:lnTo>
                    <a:pt x="12297" y="154"/>
                  </a:lnTo>
                  <a:lnTo>
                    <a:pt x="11177" y="179"/>
                  </a:lnTo>
                  <a:lnTo>
                    <a:pt x="9115" y="485"/>
                  </a:lnTo>
                  <a:lnTo>
                    <a:pt x="7307" y="1070"/>
                  </a:lnTo>
                  <a:lnTo>
                    <a:pt x="5678" y="1910"/>
                  </a:lnTo>
                  <a:lnTo>
                    <a:pt x="4227" y="3005"/>
                  </a:lnTo>
                  <a:lnTo>
                    <a:pt x="2903" y="4303"/>
                  </a:lnTo>
                  <a:lnTo>
                    <a:pt x="1681" y="5805"/>
                  </a:lnTo>
                  <a:lnTo>
                    <a:pt x="535" y="7486"/>
                  </a:lnTo>
                  <a:lnTo>
                    <a:pt x="1" y="8402"/>
                  </a:lnTo>
                  <a:lnTo>
                    <a:pt x="41677" y="8402"/>
                  </a:lnTo>
                  <a:lnTo>
                    <a:pt x="41142" y="7486"/>
                  </a:lnTo>
                  <a:lnTo>
                    <a:pt x="39996" y="5805"/>
                  </a:lnTo>
                  <a:lnTo>
                    <a:pt x="38774" y="4303"/>
                  </a:lnTo>
                  <a:lnTo>
                    <a:pt x="37451" y="3005"/>
                  </a:lnTo>
                  <a:lnTo>
                    <a:pt x="35999" y="1910"/>
                  </a:lnTo>
                  <a:lnTo>
                    <a:pt x="34370" y="1070"/>
                  </a:lnTo>
                  <a:lnTo>
                    <a:pt x="32563" y="485"/>
                  </a:lnTo>
                  <a:lnTo>
                    <a:pt x="30500" y="179"/>
                  </a:lnTo>
                  <a:lnTo>
                    <a:pt x="29380" y="154"/>
                  </a:lnTo>
                  <a:lnTo>
                    <a:pt x="25052" y="1"/>
                  </a:lnTo>
                  <a:lnTo>
                    <a:pt x="25027" y="434"/>
                  </a:lnTo>
                  <a:lnTo>
                    <a:pt x="24874" y="1248"/>
                  </a:lnTo>
                  <a:lnTo>
                    <a:pt x="24543" y="2012"/>
                  </a:lnTo>
                  <a:lnTo>
                    <a:pt x="24085" y="2674"/>
                  </a:lnTo>
                  <a:lnTo>
                    <a:pt x="23525" y="3260"/>
                  </a:lnTo>
                  <a:lnTo>
                    <a:pt x="22863" y="3718"/>
                  </a:lnTo>
                  <a:lnTo>
                    <a:pt x="22099" y="4023"/>
                  </a:lnTo>
                  <a:lnTo>
                    <a:pt x="21284" y="4202"/>
                  </a:lnTo>
                  <a:lnTo>
                    <a:pt x="20419" y="4202"/>
                  </a:lnTo>
                  <a:lnTo>
                    <a:pt x="19579" y="4023"/>
                  </a:lnTo>
                  <a:lnTo>
                    <a:pt x="18840" y="3718"/>
                  </a:lnTo>
                  <a:lnTo>
                    <a:pt x="18153" y="3260"/>
                  </a:lnTo>
                  <a:lnTo>
                    <a:pt x="17593" y="2674"/>
                  </a:lnTo>
                  <a:lnTo>
                    <a:pt x="17134" y="2012"/>
                  </a:lnTo>
                  <a:lnTo>
                    <a:pt x="16803" y="1248"/>
                  </a:lnTo>
                  <a:lnTo>
                    <a:pt x="16651" y="434"/>
                  </a:lnTo>
                  <a:lnTo>
                    <a:pt x="16625" y="1"/>
                  </a:lnTo>
                  <a:close/>
                </a:path>
              </a:pathLst>
            </a:custGeom>
            <a:solidFill>
              <a:srgbClr val="7DC729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37" name="Shape 307"/>
            <p:cNvSpPr/>
            <p:nvPr/>
          </p:nvSpPr>
          <p:spPr>
            <a:xfrm>
              <a:off x="4540025" y="2844100"/>
              <a:ext cx="288350" cy="149600"/>
            </a:xfrm>
            <a:custGeom>
              <a:avLst/>
              <a:gdLst/>
              <a:ahLst/>
              <a:cxnLst/>
              <a:rect l="0" t="0" r="0" b="0"/>
              <a:pathLst>
                <a:path w="11534" h="5984" extrusionOk="0">
                  <a:moveTo>
                    <a:pt x="1553" y="1"/>
                  </a:moveTo>
                  <a:lnTo>
                    <a:pt x="0" y="52"/>
                  </a:lnTo>
                  <a:lnTo>
                    <a:pt x="0" y="128"/>
                  </a:lnTo>
                  <a:lnTo>
                    <a:pt x="0" y="205"/>
                  </a:lnTo>
                  <a:lnTo>
                    <a:pt x="0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299" y="3871"/>
                  </a:lnTo>
                  <a:lnTo>
                    <a:pt x="2088" y="4660"/>
                  </a:lnTo>
                  <a:lnTo>
                    <a:pt x="3004" y="5296"/>
                  </a:lnTo>
                  <a:lnTo>
                    <a:pt x="4048" y="5729"/>
                  </a:lnTo>
                  <a:lnTo>
                    <a:pt x="5168" y="5958"/>
                  </a:lnTo>
                  <a:lnTo>
                    <a:pt x="5779" y="5984"/>
                  </a:lnTo>
                  <a:lnTo>
                    <a:pt x="6365" y="5958"/>
                  </a:lnTo>
                  <a:lnTo>
                    <a:pt x="7485" y="5729"/>
                  </a:lnTo>
                  <a:lnTo>
                    <a:pt x="8529" y="5296"/>
                  </a:lnTo>
                  <a:lnTo>
                    <a:pt x="9446" y="4660"/>
                  </a:lnTo>
                  <a:lnTo>
                    <a:pt x="10235" y="3871"/>
                  </a:lnTo>
                  <a:lnTo>
                    <a:pt x="10846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33" y="205"/>
                  </a:lnTo>
                  <a:lnTo>
                    <a:pt x="11533" y="128"/>
                  </a:lnTo>
                  <a:lnTo>
                    <a:pt x="11533" y="52"/>
                  </a:lnTo>
                  <a:lnTo>
                    <a:pt x="9980" y="1"/>
                  </a:lnTo>
                  <a:lnTo>
                    <a:pt x="9955" y="434"/>
                  </a:lnTo>
                  <a:lnTo>
                    <a:pt x="9802" y="1248"/>
                  </a:lnTo>
                  <a:lnTo>
                    <a:pt x="9471" y="2012"/>
                  </a:lnTo>
                  <a:lnTo>
                    <a:pt x="9013" y="2674"/>
                  </a:lnTo>
                  <a:lnTo>
                    <a:pt x="8453" y="3260"/>
                  </a:lnTo>
                  <a:lnTo>
                    <a:pt x="7791" y="3718"/>
                  </a:lnTo>
                  <a:lnTo>
                    <a:pt x="7027" y="4023"/>
                  </a:lnTo>
                  <a:lnTo>
                    <a:pt x="6212" y="4202"/>
                  </a:lnTo>
                  <a:lnTo>
                    <a:pt x="5347" y="4202"/>
                  </a:lnTo>
                  <a:lnTo>
                    <a:pt x="4507" y="4023"/>
                  </a:lnTo>
                  <a:lnTo>
                    <a:pt x="3768" y="3718"/>
                  </a:lnTo>
                  <a:lnTo>
                    <a:pt x="3081" y="3260"/>
                  </a:lnTo>
                  <a:lnTo>
                    <a:pt x="2521" y="2674"/>
                  </a:lnTo>
                  <a:lnTo>
                    <a:pt x="2062" y="2012"/>
                  </a:lnTo>
                  <a:lnTo>
                    <a:pt x="1731" y="1248"/>
                  </a:lnTo>
                  <a:lnTo>
                    <a:pt x="1579" y="434"/>
                  </a:lnTo>
                  <a:lnTo>
                    <a:pt x="1553" y="1"/>
                  </a:lnTo>
                  <a:close/>
                </a:path>
              </a:pathLst>
            </a:custGeom>
            <a:solidFill>
              <a:srgbClr val="CFE63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38" name="Shape 308"/>
            <p:cNvSpPr/>
            <p:nvPr/>
          </p:nvSpPr>
          <p:spPr>
            <a:xfrm>
              <a:off x="4632300" y="2459675"/>
              <a:ext cx="99950" cy="119700"/>
            </a:xfrm>
            <a:custGeom>
              <a:avLst/>
              <a:gdLst/>
              <a:ahLst/>
              <a:cxnLst/>
              <a:rect l="0" t="0" r="0" b="0"/>
              <a:pathLst>
                <a:path w="3998" h="4788" extrusionOk="0">
                  <a:moveTo>
                    <a:pt x="1885" y="1"/>
                  </a:moveTo>
                  <a:lnTo>
                    <a:pt x="1656" y="306"/>
                  </a:lnTo>
                  <a:lnTo>
                    <a:pt x="1579" y="586"/>
                  </a:lnTo>
                  <a:lnTo>
                    <a:pt x="26" y="4252"/>
                  </a:lnTo>
                  <a:lnTo>
                    <a:pt x="1" y="4303"/>
                  </a:lnTo>
                  <a:lnTo>
                    <a:pt x="1" y="4354"/>
                  </a:lnTo>
                  <a:lnTo>
                    <a:pt x="485" y="4558"/>
                  </a:lnTo>
                  <a:lnTo>
                    <a:pt x="1503" y="4787"/>
                  </a:lnTo>
                  <a:lnTo>
                    <a:pt x="2521" y="4787"/>
                  </a:lnTo>
                  <a:lnTo>
                    <a:pt x="3514" y="4558"/>
                  </a:lnTo>
                  <a:lnTo>
                    <a:pt x="3998" y="4354"/>
                  </a:lnTo>
                  <a:lnTo>
                    <a:pt x="3998" y="4303"/>
                  </a:lnTo>
                  <a:lnTo>
                    <a:pt x="3998" y="4252"/>
                  </a:lnTo>
                  <a:lnTo>
                    <a:pt x="2445" y="586"/>
                  </a:lnTo>
                  <a:lnTo>
                    <a:pt x="2343" y="306"/>
                  </a:lnTo>
                  <a:lnTo>
                    <a:pt x="2114" y="1"/>
                  </a:lnTo>
                  <a:close/>
                </a:path>
              </a:pathLst>
            </a:custGeom>
            <a:solidFill>
              <a:srgbClr val="FEEB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39" name="Shape 309"/>
            <p:cNvSpPr/>
            <p:nvPr/>
          </p:nvSpPr>
          <p:spPr>
            <a:xfrm>
              <a:off x="4632300" y="2568525"/>
              <a:ext cx="99950" cy="38200"/>
            </a:xfrm>
            <a:custGeom>
              <a:avLst/>
              <a:gdLst/>
              <a:ahLst/>
              <a:cxnLst/>
              <a:rect l="0" t="0" r="0" b="0"/>
              <a:pathLst>
                <a:path w="3998" h="1528" extrusionOk="0">
                  <a:moveTo>
                    <a:pt x="1" y="0"/>
                  </a:moveTo>
                  <a:lnTo>
                    <a:pt x="1" y="306"/>
                  </a:lnTo>
                  <a:lnTo>
                    <a:pt x="357" y="840"/>
                  </a:lnTo>
                  <a:lnTo>
                    <a:pt x="917" y="1273"/>
                  </a:lnTo>
                  <a:lnTo>
                    <a:pt x="1579" y="1502"/>
                  </a:lnTo>
                  <a:lnTo>
                    <a:pt x="1834" y="1528"/>
                  </a:lnTo>
                  <a:lnTo>
                    <a:pt x="2165" y="1528"/>
                  </a:lnTo>
                  <a:lnTo>
                    <a:pt x="2445" y="1502"/>
                  </a:lnTo>
                  <a:lnTo>
                    <a:pt x="3081" y="1273"/>
                  </a:lnTo>
                  <a:lnTo>
                    <a:pt x="3667" y="840"/>
                  </a:lnTo>
                  <a:lnTo>
                    <a:pt x="3998" y="306"/>
                  </a:lnTo>
                  <a:lnTo>
                    <a:pt x="3998" y="0"/>
                  </a:lnTo>
                  <a:lnTo>
                    <a:pt x="3514" y="204"/>
                  </a:lnTo>
                  <a:lnTo>
                    <a:pt x="2521" y="433"/>
                  </a:lnTo>
                  <a:lnTo>
                    <a:pt x="1503" y="433"/>
                  </a:lnTo>
                  <a:lnTo>
                    <a:pt x="485" y="20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40" name="Shape 310"/>
            <p:cNvSpPr/>
            <p:nvPr/>
          </p:nvSpPr>
          <p:spPr>
            <a:xfrm>
              <a:off x="4799700" y="2429125"/>
              <a:ext cx="129875" cy="66850"/>
            </a:xfrm>
            <a:custGeom>
              <a:avLst/>
              <a:gdLst/>
              <a:ahLst/>
              <a:cxnLst/>
              <a:rect l="0" t="0" r="0" b="0"/>
              <a:pathLst>
                <a:path w="5195" h="2674" extrusionOk="0">
                  <a:moveTo>
                    <a:pt x="2826" y="1"/>
                  </a:moveTo>
                  <a:lnTo>
                    <a:pt x="2292" y="103"/>
                  </a:lnTo>
                  <a:lnTo>
                    <a:pt x="1757" y="281"/>
                  </a:lnTo>
                  <a:lnTo>
                    <a:pt x="917" y="866"/>
                  </a:lnTo>
                  <a:lnTo>
                    <a:pt x="102" y="1808"/>
                  </a:lnTo>
                  <a:lnTo>
                    <a:pt x="1" y="1987"/>
                  </a:lnTo>
                  <a:lnTo>
                    <a:pt x="179" y="2114"/>
                  </a:lnTo>
                  <a:lnTo>
                    <a:pt x="1350" y="2547"/>
                  </a:lnTo>
                  <a:lnTo>
                    <a:pt x="2368" y="2674"/>
                  </a:lnTo>
                  <a:lnTo>
                    <a:pt x="2903" y="2572"/>
                  </a:lnTo>
                  <a:lnTo>
                    <a:pt x="3437" y="2394"/>
                  </a:lnTo>
                  <a:lnTo>
                    <a:pt x="4278" y="1808"/>
                  </a:lnTo>
                  <a:lnTo>
                    <a:pt x="5092" y="866"/>
                  </a:lnTo>
                  <a:lnTo>
                    <a:pt x="5194" y="663"/>
                  </a:lnTo>
                  <a:lnTo>
                    <a:pt x="5016" y="561"/>
                  </a:lnTo>
                  <a:lnTo>
                    <a:pt x="3845" y="103"/>
                  </a:lnTo>
                  <a:lnTo>
                    <a:pt x="2826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41" name="Shape 311"/>
            <p:cNvSpPr/>
            <p:nvPr/>
          </p:nvSpPr>
          <p:spPr>
            <a:xfrm>
              <a:off x="4438825" y="2429125"/>
              <a:ext cx="130500" cy="66850"/>
            </a:xfrm>
            <a:custGeom>
              <a:avLst/>
              <a:gdLst/>
              <a:ahLst/>
              <a:cxnLst/>
              <a:rect l="0" t="0" r="0" b="0"/>
              <a:pathLst>
                <a:path w="5220" h="2674" extrusionOk="0">
                  <a:moveTo>
                    <a:pt x="2368" y="1"/>
                  </a:moveTo>
                  <a:lnTo>
                    <a:pt x="1350" y="103"/>
                  </a:lnTo>
                  <a:lnTo>
                    <a:pt x="179" y="561"/>
                  </a:lnTo>
                  <a:lnTo>
                    <a:pt x="0" y="663"/>
                  </a:lnTo>
                  <a:lnTo>
                    <a:pt x="102" y="866"/>
                  </a:lnTo>
                  <a:lnTo>
                    <a:pt x="917" y="1808"/>
                  </a:lnTo>
                  <a:lnTo>
                    <a:pt x="1757" y="2394"/>
                  </a:lnTo>
                  <a:lnTo>
                    <a:pt x="2292" y="2572"/>
                  </a:lnTo>
                  <a:lnTo>
                    <a:pt x="2826" y="2674"/>
                  </a:lnTo>
                  <a:lnTo>
                    <a:pt x="3845" y="2547"/>
                  </a:lnTo>
                  <a:lnTo>
                    <a:pt x="5016" y="2114"/>
                  </a:lnTo>
                  <a:lnTo>
                    <a:pt x="5219" y="1987"/>
                  </a:lnTo>
                  <a:lnTo>
                    <a:pt x="5092" y="1808"/>
                  </a:lnTo>
                  <a:lnTo>
                    <a:pt x="4277" y="866"/>
                  </a:lnTo>
                  <a:lnTo>
                    <a:pt x="3437" y="281"/>
                  </a:lnTo>
                  <a:lnTo>
                    <a:pt x="2903" y="103"/>
                  </a:lnTo>
                  <a:lnTo>
                    <a:pt x="2368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42" name="Shape 312"/>
            <p:cNvSpPr/>
            <p:nvPr/>
          </p:nvSpPr>
          <p:spPr>
            <a:xfrm>
              <a:off x="4471925" y="2438675"/>
              <a:ext cx="26750" cy="26750"/>
            </a:xfrm>
            <a:custGeom>
              <a:avLst/>
              <a:gdLst/>
              <a:ahLst/>
              <a:cxnLst/>
              <a:rect l="0" t="0" r="0" b="0"/>
              <a:pathLst>
                <a:path w="1070" h="1070" extrusionOk="0">
                  <a:moveTo>
                    <a:pt x="535" y="1"/>
                  </a:moveTo>
                  <a:lnTo>
                    <a:pt x="331" y="26"/>
                  </a:lnTo>
                  <a:lnTo>
                    <a:pt x="26" y="332"/>
                  </a:lnTo>
                  <a:lnTo>
                    <a:pt x="0" y="535"/>
                  </a:lnTo>
                  <a:lnTo>
                    <a:pt x="26" y="739"/>
                  </a:lnTo>
                  <a:lnTo>
                    <a:pt x="331" y="1044"/>
                  </a:lnTo>
                  <a:lnTo>
                    <a:pt x="535" y="1070"/>
                  </a:lnTo>
                  <a:lnTo>
                    <a:pt x="739" y="1044"/>
                  </a:lnTo>
                  <a:lnTo>
                    <a:pt x="1044" y="739"/>
                  </a:lnTo>
                  <a:lnTo>
                    <a:pt x="1069" y="535"/>
                  </a:lnTo>
                  <a:lnTo>
                    <a:pt x="1044" y="332"/>
                  </a:lnTo>
                  <a:lnTo>
                    <a:pt x="739" y="26"/>
                  </a:lnTo>
                  <a:lnTo>
                    <a:pt x="5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43" name="Shape 313"/>
            <p:cNvSpPr/>
            <p:nvPr/>
          </p:nvSpPr>
          <p:spPr>
            <a:xfrm>
              <a:off x="4837900" y="2445050"/>
              <a:ext cx="26750" cy="26125"/>
            </a:xfrm>
            <a:custGeom>
              <a:avLst/>
              <a:gdLst/>
              <a:ahLst/>
              <a:cxnLst/>
              <a:rect l="0" t="0" r="0" b="0"/>
              <a:pathLst>
                <a:path w="1070" h="1045" extrusionOk="0">
                  <a:moveTo>
                    <a:pt x="535" y="0"/>
                  </a:moveTo>
                  <a:lnTo>
                    <a:pt x="331" y="26"/>
                  </a:lnTo>
                  <a:lnTo>
                    <a:pt x="25" y="306"/>
                  </a:lnTo>
                  <a:lnTo>
                    <a:pt x="0" y="509"/>
                  </a:lnTo>
                  <a:lnTo>
                    <a:pt x="25" y="739"/>
                  </a:lnTo>
                  <a:lnTo>
                    <a:pt x="331" y="1019"/>
                  </a:lnTo>
                  <a:lnTo>
                    <a:pt x="535" y="1044"/>
                  </a:lnTo>
                  <a:lnTo>
                    <a:pt x="738" y="1019"/>
                  </a:lnTo>
                  <a:lnTo>
                    <a:pt x="1044" y="739"/>
                  </a:lnTo>
                  <a:lnTo>
                    <a:pt x="1069" y="509"/>
                  </a:lnTo>
                  <a:lnTo>
                    <a:pt x="1044" y="306"/>
                  </a:lnTo>
                  <a:lnTo>
                    <a:pt x="738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44" name="Shape 314"/>
            <p:cNvSpPr/>
            <p:nvPr/>
          </p:nvSpPr>
          <p:spPr>
            <a:xfrm>
              <a:off x="4431175" y="2522700"/>
              <a:ext cx="145775" cy="68750"/>
            </a:xfrm>
            <a:custGeom>
              <a:avLst/>
              <a:gdLst/>
              <a:ahLst/>
              <a:cxnLst/>
              <a:rect l="0" t="0" r="0" b="0"/>
              <a:pathLst>
                <a:path w="5831" h="2750" extrusionOk="0">
                  <a:moveTo>
                    <a:pt x="1350" y="0"/>
                  </a:moveTo>
                  <a:lnTo>
                    <a:pt x="1096" y="26"/>
                  </a:lnTo>
                  <a:lnTo>
                    <a:pt x="586" y="229"/>
                  </a:lnTo>
                  <a:lnTo>
                    <a:pt x="230" y="586"/>
                  </a:lnTo>
                  <a:lnTo>
                    <a:pt x="1" y="1095"/>
                  </a:lnTo>
                  <a:lnTo>
                    <a:pt x="1" y="1375"/>
                  </a:lnTo>
                  <a:lnTo>
                    <a:pt x="1" y="1655"/>
                  </a:lnTo>
                  <a:lnTo>
                    <a:pt x="230" y="2139"/>
                  </a:lnTo>
                  <a:lnTo>
                    <a:pt x="586" y="2521"/>
                  </a:lnTo>
                  <a:lnTo>
                    <a:pt x="1096" y="2724"/>
                  </a:lnTo>
                  <a:lnTo>
                    <a:pt x="1350" y="2750"/>
                  </a:lnTo>
                  <a:lnTo>
                    <a:pt x="4456" y="2750"/>
                  </a:lnTo>
                  <a:lnTo>
                    <a:pt x="4736" y="2724"/>
                  </a:lnTo>
                  <a:lnTo>
                    <a:pt x="5220" y="2521"/>
                  </a:lnTo>
                  <a:lnTo>
                    <a:pt x="5602" y="2139"/>
                  </a:lnTo>
                  <a:lnTo>
                    <a:pt x="5805" y="1655"/>
                  </a:lnTo>
                  <a:lnTo>
                    <a:pt x="5831" y="1375"/>
                  </a:lnTo>
                  <a:lnTo>
                    <a:pt x="5805" y="1095"/>
                  </a:lnTo>
                  <a:lnTo>
                    <a:pt x="5602" y="586"/>
                  </a:lnTo>
                  <a:lnTo>
                    <a:pt x="5220" y="229"/>
                  </a:lnTo>
                  <a:lnTo>
                    <a:pt x="4736" y="26"/>
                  </a:lnTo>
                  <a:lnTo>
                    <a:pt x="4456" y="0"/>
                  </a:lnTo>
                  <a:close/>
                </a:path>
              </a:pathLst>
            </a:custGeom>
            <a:solidFill>
              <a:srgbClr val="F1AA99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45" name="Shape 315"/>
            <p:cNvSpPr/>
            <p:nvPr/>
          </p:nvSpPr>
          <p:spPr>
            <a:xfrm>
              <a:off x="4791425" y="2522700"/>
              <a:ext cx="146425" cy="68750"/>
            </a:xfrm>
            <a:custGeom>
              <a:avLst/>
              <a:gdLst/>
              <a:ahLst/>
              <a:cxnLst/>
              <a:rect l="0" t="0" r="0" b="0"/>
              <a:pathLst>
                <a:path w="5857" h="2750" extrusionOk="0">
                  <a:moveTo>
                    <a:pt x="1375" y="0"/>
                  </a:moveTo>
                  <a:lnTo>
                    <a:pt x="1095" y="26"/>
                  </a:lnTo>
                  <a:lnTo>
                    <a:pt x="612" y="229"/>
                  </a:lnTo>
                  <a:lnTo>
                    <a:pt x="230" y="586"/>
                  </a:lnTo>
                  <a:lnTo>
                    <a:pt x="26" y="1095"/>
                  </a:lnTo>
                  <a:lnTo>
                    <a:pt x="1" y="1375"/>
                  </a:lnTo>
                  <a:lnTo>
                    <a:pt x="26" y="1655"/>
                  </a:lnTo>
                  <a:lnTo>
                    <a:pt x="230" y="2139"/>
                  </a:lnTo>
                  <a:lnTo>
                    <a:pt x="612" y="2521"/>
                  </a:lnTo>
                  <a:lnTo>
                    <a:pt x="1095" y="2724"/>
                  </a:lnTo>
                  <a:lnTo>
                    <a:pt x="1375" y="2750"/>
                  </a:lnTo>
                  <a:lnTo>
                    <a:pt x="4481" y="2750"/>
                  </a:lnTo>
                  <a:lnTo>
                    <a:pt x="4761" y="2724"/>
                  </a:lnTo>
                  <a:lnTo>
                    <a:pt x="5245" y="2521"/>
                  </a:lnTo>
                  <a:lnTo>
                    <a:pt x="5627" y="2139"/>
                  </a:lnTo>
                  <a:lnTo>
                    <a:pt x="5831" y="1655"/>
                  </a:lnTo>
                  <a:lnTo>
                    <a:pt x="5856" y="1375"/>
                  </a:lnTo>
                  <a:lnTo>
                    <a:pt x="5831" y="1095"/>
                  </a:lnTo>
                  <a:lnTo>
                    <a:pt x="5627" y="586"/>
                  </a:lnTo>
                  <a:lnTo>
                    <a:pt x="5245" y="229"/>
                  </a:lnTo>
                  <a:lnTo>
                    <a:pt x="4761" y="26"/>
                  </a:lnTo>
                  <a:lnTo>
                    <a:pt x="4481" y="0"/>
                  </a:lnTo>
                  <a:close/>
                </a:path>
              </a:pathLst>
            </a:custGeom>
            <a:solidFill>
              <a:srgbClr val="F1AA99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46" name="Shape 316"/>
            <p:cNvSpPr/>
            <p:nvPr/>
          </p:nvSpPr>
          <p:spPr>
            <a:xfrm>
              <a:off x="4448375" y="2341925"/>
              <a:ext cx="110775" cy="22300"/>
            </a:xfrm>
            <a:custGeom>
              <a:avLst/>
              <a:gdLst/>
              <a:ahLst/>
              <a:cxnLst/>
              <a:rect l="0" t="0" r="0" b="0"/>
              <a:pathLst>
                <a:path w="4431" h="892" fill="none" extrusionOk="0">
                  <a:moveTo>
                    <a:pt x="4430" y="892"/>
                  </a:moveTo>
                  <a:lnTo>
                    <a:pt x="4201" y="663"/>
                  </a:lnTo>
                  <a:lnTo>
                    <a:pt x="3666" y="332"/>
                  </a:lnTo>
                  <a:lnTo>
                    <a:pt x="2826" y="1"/>
                  </a:lnTo>
                  <a:lnTo>
                    <a:pt x="1630" y="1"/>
                  </a:lnTo>
                  <a:lnTo>
                    <a:pt x="764" y="332"/>
                  </a:lnTo>
                  <a:lnTo>
                    <a:pt x="255" y="663"/>
                  </a:lnTo>
                  <a:lnTo>
                    <a:pt x="0" y="892"/>
                  </a:lnTo>
                </a:path>
              </a:pathLst>
            </a:custGeom>
            <a:noFill/>
            <a:ln w="21000" cap="rnd" cmpd="sng">
              <a:solidFill>
                <a:srgbClr val="1F2F45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47" name="Shape 317"/>
            <p:cNvSpPr/>
            <p:nvPr/>
          </p:nvSpPr>
          <p:spPr>
            <a:xfrm>
              <a:off x="4809250" y="2341925"/>
              <a:ext cx="110775" cy="22300"/>
            </a:xfrm>
            <a:custGeom>
              <a:avLst/>
              <a:gdLst/>
              <a:ahLst/>
              <a:cxnLst/>
              <a:rect l="0" t="0" r="0" b="0"/>
              <a:pathLst>
                <a:path w="4431" h="892" fill="none" extrusionOk="0">
                  <a:moveTo>
                    <a:pt x="4430" y="892"/>
                  </a:moveTo>
                  <a:lnTo>
                    <a:pt x="4176" y="663"/>
                  </a:lnTo>
                  <a:lnTo>
                    <a:pt x="3666" y="332"/>
                  </a:lnTo>
                  <a:lnTo>
                    <a:pt x="2801" y="1"/>
                  </a:lnTo>
                  <a:lnTo>
                    <a:pt x="1604" y="1"/>
                  </a:lnTo>
                  <a:lnTo>
                    <a:pt x="764" y="332"/>
                  </a:lnTo>
                  <a:lnTo>
                    <a:pt x="230" y="663"/>
                  </a:lnTo>
                  <a:lnTo>
                    <a:pt x="0" y="892"/>
                  </a:lnTo>
                </a:path>
              </a:pathLst>
            </a:custGeom>
            <a:noFill/>
            <a:ln w="21000" cap="rnd" cmpd="sng">
              <a:solidFill>
                <a:srgbClr val="1F2F45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48" name="Shape 318"/>
            <p:cNvSpPr/>
            <p:nvPr/>
          </p:nvSpPr>
          <p:spPr>
            <a:xfrm>
              <a:off x="4622125" y="2646800"/>
              <a:ext cx="124125" cy="36300"/>
            </a:xfrm>
            <a:custGeom>
              <a:avLst/>
              <a:gdLst/>
              <a:ahLst/>
              <a:cxnLst/>
              <a:rect l="0" t="0" r="0" b="0"/>
              <a:pathLst>
                <a:path w="4965" h="1452" fill="none" extrusionOk="0">
                  <a:moveTo>
                    <a:pt x="0" y="1"/>
                  </a:moveTo>
                  <a:lnTo>
                    <a:pt x="153" y="306"/>
                  </a:lnTo>
                  <a:lnTo>
                    <a:pt x="637" y="841"/>
                  </a:lnTo>
                  <a:lnTo>
                    <a:pt x="1273" y="1223"/>
                  </a:lnTo>
                  <a:lnTo>
                    <a:pt x="2063" y="1426"/>
                  </a:lnTo>
                  <a:lnTo>
                    <a:pt x="2495" y="1452"/>
                  </a:lnTo>
                  <a:lnTo>
                    <a:pt x="2903" y="1426"/>
                  </a:lnTo>
                  <a:lnTo>
                    <a:pt x="3692" y="1223"/>
                  </a:lnTo>
                  <a:lnTo>
                    <a:pt x="4328" y="841"/>
                  </a:lnTo>
                  <a:lnTo>
                    <a:pt x="4812" y="332"/>
                  </a:lnTo>
                  <a:lnTo>
                    <a:pt x="4965" y="26"/>
                  </a:lnTo>
                </a:path>
              </a:pathLst>
            </a:custGeom>
            <a:noFill/>
            <a:ln w="21000" cap="rnd" cmpd="sng">
              <a:solidFill>
                <a:srgbClr val="E157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49" name="Shape 319"/>
            <p:cNvSpPr/>
            <p:nvPr/>
          </p:nvSpPr>
          <p:spPr>
            <a:xfrm>
              <a:off x="4288625" y="1879850"/>
              <a:ext cx="791775" cy="541675"/>
            </a:xfrm>
            <a:custGeom>
              <a:avLst/>
              <a:gdLst/>
              <a:ahLst/>
              <a:cxnLst/>
              <a:rect l="0" t="0" r="0" b="0"/>
              <a:pathLst>
                <a:path w="31671" h="21667" extrusionOk="0">
                  <a:moveTo>
                    <a:pt x="15021" y="1"/>
                  </a:moveTo>
                  <a:lnTo>
                    <a:pt x="13417" y="154"/>
                  </a:lnTo>
                  <a:lnTo>
                    <a:pt x="11889" y="485"/>
                  </a:lnTo>
                  <a:lnTo>
                    <a:pt x="10387" y="943"/>
                  </a:lnTo>
                  <a:lnTo>
                    <a:pt x="8987" y="1554"/>
                  </a:lnTo>
                  <a:lnTo>
                    <a:pt x="7638" y="2267"/>
                  </a:lnTo>
                  <a:lnTo>
                    <a:pt x="6365" y="3132"/>
                  </a:lnTo>
                  <a:lnTo>
                    <a:pt x="5194" y="4100"/>
                  </a:lnTo>
                  <a:lnTo>
                    <a:pt x="4124" y="5169"/>
                  </a:lnTo>
                  <a:lnTo>
                    <a:pt x="3157" y="6340"/>
                  </a:lnTo>
                  <a:lnTo>
                    <a:pt x="2291" y="7613"/>
                  </a:lnTo>
                  <a:lnTo>
                    <a:pt x="1553" y="8962"/>
                  </a:lnTo>
                  <a:lnTo>
                    <a:pt x="967" y="10388"/>
                  </a:lnTo>
                  <a:lnTo>
                    <a:pt x="509" y="11865"/>
                  </a:lnTo>
                  <a:lnTo>
                    <a:pt x="178" y="13418"/>
                  </a:lnTo>
                  <a:lnTo>
                    <a:pt x="26" y="14996"/>
                  </a:lnTo>
                  <a:lnTo>
                    <a:pt x="0" y="15811"/>
                  </a:lnTo>
                  <a:lnTo>
                    <a:pt x="0" y="21463"/>
                  </a:lnTo>
                  <a:lnTo>
                    <a:pt x="356" y="21513"/>
                  </a:lnTo>
                  <a:lnTo>
                    <a:pt x="1146" y="21437"/>
                  </a:lnTo>
                  <a:lnTo>
                    <a:pt x="2037" y="21132"/>
                  </a:lnTo>
                  <a:lnTo>
                    <a:pt x="2953" y="20673"/>
                  </a:lnTo>
                  <a:lnTo>
                    <a:pt x="4303" y="19757"/>
                  </a:lnTo>
                  <a:lnTo>
                    <a:pt x="5856" y="18306"/>
                  </a:lnTo>
                  <a:lnTo>
                    <a:pt x="6416" y="17593"/>
                  </a:lnTo>
                  <a:lnTo>
                    <a:pt x="6874" y="10515"/>
                  </a:lnTo>
                  <a:lnTo>
                    <a:pt x="10820" y="16727"/>
                  </a:lnTo>
                  <a:lnTo>
                    <a:pt x="11431" y="17160"/>
                  </a:lnTo>
                  <a:lnTo>
                    <a:pt x="13391" y="18077"/>
                  </a:lnTo>
                  <a:lnTo>
                    <a:pt x="16065" y="19019"/>
                  </a:lnTo>
                  <a:lnTo>
                    <a:pt x="19171" y="19910"/>
                  </a:lnTo>
                  <a:lnTo>
                    <a:pt x="22455" y="20699"/>
                  </a:lnTo>
                  <a:lnTo>
                    <a:pt x="25663" y="21284"/>
                  </a:lnTo>
                  <a:lnTo>
                    <a:pt x="28539" y="21641"/>
                  </a:lnTo>
                  <a:lnTo>
                    <a:pt x="30856" y="21666"/>
                  </a:lnTo>
                  <a:lnTo>
                    <a:pt x="31671" y="21513"/>
                  </a:lnTo>
                  <a:lnTo>
                    <a:pt x="31671" y="15811"/>
                  </a:lnTo>
                  <a:lnTo>
                    <a:pt x="31645" y="14996"/>
                  </a:lnTo>
                  <a:lnTo>
                    <a:pt x="31493" y="13418"/>
                  </a:lnTo>
                  <a:lnTo>
                    <a:pt x="31162" y="11865"/>
                  </a:lnTo>
                  <a:lnTo>
                    <a:pt x="30703" y="10388"/>
                  </a:lnTo>
                  <a:lnTo>
                    <a:pt x="30118" y="8962"/>
                  </a:lnTo>
                  <a:lnTo>
                    <a:pt x="29380" y="7613"/>
                  </a:lnTo>
                  <a:lnTo>
                    <a:pt x="28514" y="6340"/>
                  </a:lnTo>
                  <a:lnTo>
                    <a:pt x="27547" y="5169"/>
                  </a:lnTo>
                  <a:lnTo>
                    <a:pt x="26477" y="4100"/>
                  </a:lnTo>
                  <a:lnTo>
                    <a:pt x="25306" y="3132"/>
                  </a:lnTo>
                  <a:lnTo>
                    <a:pt x="24033" y="2267"/>
                  </a:lnTo>
                  <a:lnTo>
                    <a:pt x="22709" y="1554"/>
                  </a:lnTo>
                  <a:lnTo>
                    <a:pt x="21284" y="943"/>
                  </a:lnTo>
                  <a:lnTo>
                    <a:pt x="19782" y="485"/>
                  </a:lnTo>
                  <a:lnTo>
                    <a:pt x="18254" y="154"/>
                  </a:lnTo>
                  <a:lnTo>
                    <a:pt x="16650" y="1"/>
                  </a:lnTo>
                  <a:close/>
                </a:path>
              </a:pathLst>
            </a:custGeom>
            <a:solidFill>
              <a:srgbClr val="111D2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50" name="Shape 320"/>
            <p:cNvSpPr/>
            <p:nvPr/>
          </p:nvSpPr>
          <p:spPr>
            <a:xfrm>
              <a:off x="5205775" y="2455225"/>
              <a:ext cx="357075" cy="586225"/>
            </a:xfrm>
            <a:custGeom>
              <a:avLst/>
              <a:gdLst/>
              <a:ahLst/>
              <a:cxnLst/>
              <a:rect l="0" t="0" r="0" b="0"/>
              <a:pathLst>
                <a:path w="14283" h="23449" extrusionOk="0">
                  <a:moveTo>
                    <a:pt x="9216" y="1"/>
                  </a:moveTo>
                  <a:lnTo>
                    <a:pt x="8784" y="102"/>
                  </a:lnTo>
                  <a:lnTo>
                    <a:pt x="8427" y="357"/>
                  </a:lnTo>
                  <a:lnTo>
                    <a:pt x="8173" y="764"/>
                  </a:lnTo>
                  <a:lnTo>
                    <a:pt x="8096" y="993"/>
                  </a:lnTo>
                  <a:lnTo>
                    <a:pt x="6339" y="8529"/>
                  </a:lnTo>
                  <a:lnTo>
                    <a:pt x="6034" y="8453"/>
                  </a:lnTo>
                  <a:lnTo>
                    <a:pt x="7587" y="1757"/>
                  </a:lnTo>
                  <a:lnTo>
                    <a:pt x="7638" y="1503"/>
                  </a:lnTo>
                  <a:lnTo>
                    <a:pt x="7587" y="1044"/>
                  </a:lnTo>
                  <a:lnTo>
                    <a:pt x="7358" y="637"/>
                  </a:lnTo>
                  <a:lnTo>
                    <a:pt x="7027" y="357"/>
                  </a:lnTo>
                  <a:lnTo>
                    <a:pt x="6823" y="306"/>
                  </a:lnTo>
                  <a:lnTo>
                    <a:pt x="6594" y="255"/>
                  </a:lnTo>
                  <a:lnTo>
                    <a:pt x="6187" y="357"/>
                  </a:lnTo>
                  <a:lnTo>
                    <a:pt x="5830" y="637"/>
                  </a:lnTo>
                  <a:lnTo>
                    <a:pt x="5550" y="1019"/>
                  </a:lnTo>
                  <a:lnTo>
                    <a:pt x="5474" y="1273"/>
                  </a:lnTo>
                  <a:lnTo>
                    <a:pt x="3386" y="10439"/>
                  </a:lnTo>
                  <a:lnTo>
                    <a:pt x="3132" y="9548"/>
                  </a:lnTo>
                  <a:lnTo>
                    <a:pt x="2648" y="8173"/>
                  </a:lnTo>
                  <a:lnTo>
                    <a:pt x="2139" y="7231"/>
                  </a:lnTo>
                  <a:lnTo>
                    <a:pt x="1630" y="6594"/>
                  </a:lnTo>
                  <a:lnTo>
                    <a:pt x="968" y="6111"/>
                  </a:lnTo>
                  <a:lnTo>
                    <a:pt x="382" y="6034"/>
                  </a:lnTo>
                  <a:lnTo>
                    <a:pt x="331" y="6060"/>
                  </a:lnTo>
                  <a:lnTo>
                    <a:pt x="153" y="6136"/>
                  </a:lnTo>
                  <a:lnTo>
                    <a:pt x="0" y="6442"/>
                  </a:lnTo>
                  <a:lnTo>
                    <a:pt x="0" y="6951"/>
                  </a:lnTo>
                  <a:lnTo>
                    <a:pt x="26" y="7078"/>
                  </a:lnTo>
                  <a:lnTo>
                    <a:pt x="560" y="10006"/>
                  </a:lnTo>
                  <a:lnTo>
                    <a:pt x="1146" y="13494"/>
                  </a:lnTo>
                  <a:lnTo>
                    <a:pt x="1222" y="13901"/>
                  </a:lnTo>
                  <a:lnTo>
                    <a:pt x="1426" y="14563"/>
                  </a:lnTo>
                  <a:lnTo>
                    <a:pt x="1910" y="15327"/>
                  </a:lnTo>
                  <a:lnTo>
                    <a:pt x="2953" y="16116"/>
                  </a:lnTo>
                  <a:lnTo>
                    <a:pt x="3157" y="16192"/>
                  </a:lnTo>
                  <a:lnTo>
                    <a:pt x="1859" y="21844"/>
                  </a:lnTo>
                  <a:lnTo>
                    <a:pt x="8784" y="23448"/>
                  </a:lnTo>
                  <a:lnTo>
                    <a:pt x="10158" y="17694"/>
                  </a:lnTo>
                  <a:lnTo>
                    <a:pt x="10286" y="17694"/>
                  </a:lnTo>
                  <a:lnTo>
                    <a:pt x="10693" y="17618"/>
                  </a:lnTo>
                  <a:lnTo>
                    <a:pt x="11202" y="17338"/>
                  </a:lnTo>
                  <a:lnTo>
                    <a:pt x="11635" y="16803"/>
                  </a:lnTo>
                  <a:lnTo>
                    <a:pt x="11762" y="16396"/>
                  </a:lnTo>
                  <a:lnTo>
                    <a:pt x="12093" y="14970"/>
                  </a:lnTo>
                  <a:lnTo>
                    <a:pt x="12831" y="11737"/>
                  </a:lnTo>
                  <a:lnTo>
                    <a:pt x="13086" y="10617"/>
                  </a:lnTo>
                  <a:lnTo>
                    <a:pt x="13213" y="10108"/>
                  </a:lnTo>
                  <a:lnTo>
                    <a:pt x="14232" y="5652"/>
                  </a:lnTo>
                  <a:lnTo>
                    <a:pt x="14283" y="5423"/>
                  </a:lnTo>
                  <a:lnTo>
                    <a:pt x="14232" y="4965"/>
                  </a:lnTo>
                  <a:lnTo>
                    <a:pt x="14028" y="4609"/>
                  </a:lnTo>
                  <a:lnTo>
                    <a:pt x="13723" y="4354"/>
                  </a:lnTo>
                  <a:lnTo>
                    <a:pt x="13519" y="4303"/>
                  </a:lnTo>
                  <a:lnTo>
                    <a:pt x="13315" y="4252"/>
                  </a:lnTo>
                  <a:lnTo>
                    <a:pt x="12933" y="4354"/>
                  </a:lnTo>
                  <a:lnTo>
                    <a:pt x="12602" y="4609"/>
                  </a:lnTo>
                  <a:lnTo>
                    <a:pt x="12348" y="4965"/>
                  </a:lnTo>
                  <a:lnTo>
                    <a:pt x="12297" y="5194"/>
                  </a:lnTo>
                  <a:lnTo>
                    <a:pt x="11253" y="9675"/>
                  </a:lnTo>
                  <a:lnTo>
                    <a:pt x="10871" y="9573"/>
                  </a:lnTo>
                  <a:lnTo>
                    <a:pt x="12322" y="3285"/>
                  </a:lnTo>
                  <a:lnTo>
                    <a:pt x="12373" y="3030"/>
                  </a:lnTo>
                  <a:lnTo>
                    <a:pt x="12297" y="2572"/>
                  </a:lnTo>
                  <a:lnTo>
                    <a:pt x="12093" y="2165"/>
                  </a:lnTo>
                  <a:lnTo>
                    <a:pt x="11762" y="1884"/>
                  </a:lnTo>
                  <a:lnTo>
                    <a:pt x="11559" y="1834"/>
                  </a:lnTo>
                  <a:lnTo>
                    <a:pt x="11329" y="1783"/>
                  </a:lnTo>
                  <a:lnTo>
                    <a:pt x="10922" y="1884"/>
                  </a:lnTo>
                  <a:lnTo>
                    <a:pt x="10540" y="2165"/>
                  </a:lnTo>
                  <a:lnTo>
                    <a:pt x="10286" y="2546"/>
                  </a:lnTo>
                  <a:lnTo>
                    <a:pt x="10209" y="2801"/>
                  </a:lnTo>
                  <a:lnTo>
                    <a:pt x="8758" y="9089"/>
                  </a:lnTo>
                  <a:lnTo>
                    <a:pt x="8453" y="9013"/>
                  </a:lnTo>
                  <a:lnTo>
                    <a:pt x="10184" y="1503"/>
                  </a:lnTo>
                  <a:lnTo>
                    <a:pt x="10235" y="1248"/>
                  </a:lnTo>
                  <a:lnTo>
                    <a:pt x="10184" y="764"/>
                  </a:lnTo>
                  <a:lnTo>
                    <a:pt x="9980" y="357"/>
                  </a:lnTo>
                  <a:lnTo>
                    <a:pt x="9624" y="102"/>
                  </a:lnTo>
                  <a:lnTo>
                    <a:pt x="9420" y="26"/>
                  </a:lnTo>
                  <a:lnTo>
                    <a:pt x="9216" y="1"/>
                  </a:lnTo>
                  <a:close/>
                </a:path>
              </a:pathLst>
            </a:custGeom>
            <a:solidFill>
              <a:srgbClr val="F2D1A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51" name="Shape 321"/>
            <p:cNvSpPr/>
            <p:nvPr/>
          </p:nvSpPr>
          <p:spPr>
            <a:xfrm>
              <a:off x="5289775" y="2714900"/>
              <a:ext cx="25" cy="675"/>
            </a:xfrm>
            <a:custGeom>
              <a:avLst/>
              <a:gdLst/>
              <a:ahLst/>
              <a:cxnLst/>
              <a:rect l="0" t="0" r="0" b="0"/>
              <a:pathLst>
                <a:path w="1" h="27" extrusionOk="0">
                  <a:moveTo>
                    <a:pt x="1" y="1"/>
                  </a:moveTo>
                  <a:lnTo>
                    <a:pt x="1" y="1"/>
                  </a:lnTo>
                  <a:lnTo>
                    <a:pt x="1" y="26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52" name="Shape 322"/>
            <p:cNvSpPr/>
            <p:nvPr/>
          </p:nvSpPr>
          <p:spPr>
            <a:xfrm>
              <a:off x="5322875" y="2659525"/>
              <a:ext cx="191600" cy="55400"/>
            </a:xfrm>
            <a:custGeom>
              <a:avLst/>
              <a:gdLst/>
              <a:ahLst/>
              <a:cxnLst/>
              <a:rect l="0" t="0" r="0" b="0"/>
              <a:pathLst>
                <a:path w="7664" h="2216" extrusionOk="0">
                  <a:moveTo>
                    <a:pt x="128" y="1"/>
                  </a:moveTo>
                  <a:lnTo>
                    <a:pt x="1" y="485"/>
                  </a:lnTo>
                  <a:lnTo>
                    <a:pt x="7536" y="2216"/>
                  </a:lnTo>
                  <a:lnTo>
                    <a:pt x="7664" y="1732"/>
                  </a:lnTo>
                  <a:lnTo>
                    <a:pt x="6569" y="1503"/>
                  </a:lnTo>
                  <a:lnTo>
                    <a:pt x="6187" y="1401"/>
                  </a:lnTo>
                  <a:lnTo>
                    <a:pt x="4074" y="917"/>
                  </a:lnTo>
                  <a:lnTo>
                    <a:pt x="3769" y="841"/>
                  </a:lnTo>
                  <a:lnTo>
                    <a:pt x="1681" y="357"/>
                  </a:lnTo>
                  <a:lnTo>
                    <a:pt x="1655" y="357"/>
                  </a:lnTo>
                  <a:lnTo>
                    <a:pt x="1350" y="281"/>
                  </a:lnTo>
                  <a:lnTo>
                    <a:pt x="128" y="1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53" name="Shape 323"/>
            <p:cNvSpPr/>
            <p:nvPr/>
          </p:nvSpPr>
          <p:spPr>
            <a:xfrm>
              <a:off x="5290425" y="2708550"/>
              <a:ext cx="105675" cy="159775"/>
            </a:xfrm>
            <a:custGeom>
              <a:avLst/>
              <a:gdLst/>
              <a:ahLst/>
              <a:cxnLst/>
              <a:rect l="0" t="0" r="0" b="0"/>
              <a:pathLst>
                <a:path w="4227" h="6391" extrusionOk="0">
                  <a:moveTo>
                    <a:pt x="51" y="0"/>
                  </a:moveTo>
                  <a:lnTo>
                    <a:pt x="51" y="51"/>
                  </a:lnTo>
                  <a:lnTo>
                    <a:pt x="0" y="280"/>
                  </a:lnTo>
                  <a:lnTo>
                    <a:pt x="204" y="306"/>
                  </a:lnTo>
                  <a:lnTo>
                    <a:pt x="1120" y="637"/>
                  </a:lnTo>
                  <a:lnTo>
                    <a:pt x="1833" y="1044"/>
                  </a:lnTo>
                  <a:lnTo>
                    <a:pt x="2597" y="1680"/>
                  </a:lnTo>
                  <a:lnTo>
                    <a:pt x="3234" y="2571"/>
                  </a:lnTo>
                  <a:lnTo>
                    <a:pt x="3717" y="3794"/>
                  </a:lnTo>
                  <a:lnTo>
                    <a:pt x="3870" y="5372"/>
                  </a:lnTo>
                  <a:lnTo>
                    <a:pt x="3794" y="6314"/>
                  </a:lnTo>
                  <a:lnTo>
                    <a:pt x="4099" y="6390"/>
                  </a:lnTo>
                  <a:lnTo>
                    <a:pt x="4125" y="6212"/>
                  </a:lnTo>
                  <a:lnTo>
                    <a:pt x="4226" y="5117"/>
                  </a:lnTo>
                  <a:lnTo>
                    <a:pt x="4150" y="4124"/>
                  </a:lnTo>
                  <a:lnTo>
                    <a:pt x="3895" y="3030"/>
                  </a:lnTo>
                  <a:lnTo>
                    <a:pt x="3335" y="1935"/>
                  </a:lnTo>
                  <a:lnTo>
                    <a:pt x="2393" y="968"/>
                  </a:lnTo>
                  <a:lnTo>
                    <a:pt x="1375" y="407"/>
                  </a:lnTo>
                  <a:lnTo>
                    <a:pt x="535" y="102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54" name="Shape 324"/>
            <p:cNvSpPr/>
            <p:nvPr/>
          </p:nvSpPr>
          <p:spPr>
            <a:xfrm>
              <a:off x="5268150" y="2888650"/>
              <a:ext cx="183950" cy="84675"/>
            </a:xfrm>
            <a:custGeom>
              <a:avLst/>
              <a:gdLst/>
              <a:ahLst/>
              <a:cxnLst/>
              <a:rect l="0" t="0" r="0" b="0"/>
              <a:pathLst>
                <a:path w="7358" h="3387" extrusionOk="0">
                  <a:moveTo>
                    <a:pt x="408" y="1"/>
                  </a:moveTo>
                  <a:lnTo>
                    <a:pt x="0" y="1783"/>
                  </a:lnTo>
                  <a:lnTo>
                    <a:pt x="6950" y="3387"/>
                  </a:lnTo>
                  <a:lnTo>
                    <a:pt x="7358" y="1605"/>
                  </a:lnTo>
                  <a:lnTo>
                    <a:pt x="408" y="1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55" name="Shape 325"/>
            <p:cNvSpPr/>
            <p:nvPr/>
          </p:nvSpPr>
          <p:spPr>
            <a:xfrm>
              <a:off x="5228050" y="2910950"/>
              <a:ext cx="238050" cy="100575"/>
            </a:xfrm>
            <a:custGeom>
              <a:avLst/>
              <a:gdLst/>
              <a:ahLst/>
              <a:cxnLst/>
              <a:rect l="0" t="0" r="0" b="0"/>
              <a:pathLst>
                <a:path w="9522" h="4023" extrusionOk="0">
                  <a:moveTo>
                    <a:pt x="459" y="0"/>
                  </a:moveTo>
                  <a:lnTo>
                    <a:pt x="0" y="1909"/>
                  </a:lnTo>
                  <a:lnTo>
                    <a:pt x="9089" y="4023"/>
                  </a:lnTo>
                  <a:lnTo>
                    <a:pt x="9522" y="2088"/>
                  </a:lnTo>
                  <a:lnTo>
                    <a:pt x="459" y="0"/>
                  </a:lnTo>
                  <a:close/>
                </a:path>
              </a:pathLst>
            </a:custGeom>
            <a:solidFill>
              <a:srgbClr val="CFE63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56" name="Shape 326"/>
            <p:cNvSpPr/>
            <p:nvPr/>
          </p:nvSpPr>
          <p:spPr>
            <a:xfrm>
              <a:off x="5206400" y="2948500"/>
              <a:ext cx="250800" cy="105675"/>
            </a:xfrm>
            <a:custGeom>
              <a:avLst/>
              <a:gdLst/>
              <a:ahLst/>
              <a:cxnLst/>
              <a:rect l="0" t="0" r="0" b="0"/>
              <a:pathLst>
                <a:path w="10032" h="4227" extrusionOk="0">
                  <a:moveTo>
                    <a:pt x="968" y="0"/>
                  </a:moveTo>
                  <a:lnTo>
                    <a:pt x="1" y="4226"/>
                  </a:lnTo>
                  <a:lnTo>
                    <a:pt x="9548" y="4226"/>
                  </a:lnTo>
                  <a:lnTo>
                    <a:pt x="10031" y="2088"/>
                  </a:lnTo>
                  <a:lnTo>
                    <a:pt x="968" y="0"/>
                  </a:lnTo>
                  <a:close/>
                </a:path>
              </a:pathLst>
            </a:custGeom>
            <a:solidFill>
              <a:srgbClr val="7DC729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Rectangle 3"/>
              <p:cNvSpPr/>
              <p:nvPr/>
            </p:nvSpPr>
            <p:spPr>
              <a:xfrm>
                <a:off x="2699792" y="2330653"/>
                <a:ext cx="4572000" cy="203132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7030A0"/>
                        </a:solidFill>
                        <a:latin typeface="Cambria Math"/>
                      </a:rPr>
                      <m:t>𝜸</m:t>
                    </m:r>
                    <m:r>
                      <a:rPr lang="en-US" b="1" i="1" smtClean="0">
                        <a:solidFill>
                          <a:srgbClr val="7030A0"/>
                        </a:solidFill>
                        <a:latin typeface="Cambria Math"/>
                      </a:rPr>
                      <m:t>+</m:t>
                    </m:r>
                    <m:r>
                      <a:rPr lang="en-US" b="1" i="1" smtClean="0">
                        <a:solidFill>
                          <a:srgbClr val="7030A0"/>
                        </a:solidFill>
                        <a:latin typeface="Cambria Math"/>
                      </a:rPr>
                      <m:t>𝜷</m:t>
                    </m:r>
                    <m:r>
                      <a:rPr lang="en-US" b="1" i="1" smtClean="0">
                        <a:solidFill>
                          <a:srgbClr val="7030A0"/>
                        </a:solidFill>
                        <a:latin typeface="Cambria Math"/>
                      </a:rPr>
                      <m:t>+</m:t>
                    </m:r>
                    <m:r>
                      <a:rPr lang="en-US" b="1" i="1" smtClean="0">
                        <a:solidFill>
                          <a:srgbClr val="7030A0"/>
                        </a:solidFill>
                        <a:latin typeface="Cambria Math"/>
                      </a:rPr>
                      <m:t>𝜶</m:t>
                    </m:r>
                    <m:r>
                      <a:rPr lang="en-US" b="1" i="1" smtClean="0">
                        <a:solidFill>
                          <a:srgbClr val="7030A0"/>
                        </a:solidFill>
                        <a:latin typeface="Cambria Math"/>
                      </a:rPr>
                      <m:t>=</m:t>
                    </m:r>
                    <m:r>
                      <a:rPr lang="en-US" b="1" i="1" smtClean="0">
                        <a:solidFill>
                          <a:srgbClr val="7030A0"/>
                        </a:solidFill>
                        <a:latin typeface="Cambria Math"/>
                      </a:rPr>
                      <m:t>𝟏𝟖𝟎</m:t>
                    </m:r>
                  </m:oMath>
                </a14:m>
                <a:r>
                  <a:rPr lang="en-US" b="1" dirty="0">
                    <a:solidFill>
                      <a:srgbClr val="7030A0"/>
                    </a:solidFill>
                  </a:rPr>
                  <a:t> </a:t>
                </a:r>
                <a:r>
                  <a:rPr lang="sr-Cyrl-RS" b="1" dirty="0">
                    <a:solidFill>
                      <a:srgbClr val="7030A0"/>
                    </a:solidFill>
                  </a:rPr>
                  <a:t> </a:t>
                </a:r>
                <a:endParaRPr lang="sr-Cyrl-RS" b="1" dirty="0" smtClean="0">
                  <a:solidFill>
                    <a:srgbClr val="7030A0"/>
                  </a:solidFill>
                </a:endParaRPr>
              </a:p>
              <a:p>
                <a:pPr algn="ctr"/>
                <a:r>
                  <a:rPr lang="sr-Cyrl-RS" b="1" dirty="0" smtClean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7030A0"/>
                        </a:solidFill>
                        <a:latin typeface="Cambria Math"/>
                      </a:rPr>
                      <m:t>𝜶</m:t>
                    </m:r>
                    <m:r>
                      <a:rPr lang="en-US" b="1" i="1">
                        <a:solidFill>
                          <a:srgbClr val="7030A0"/>
                        </a:solidFill>
                        <a:latin typeface="Cambria Math"/>
                      </a:rPr>
                      <m:t>−</m:t>
                    </m:r>
                    <m:r>
                      <a:rPr lang="en-US" b="1" i="1">
                        <a:solidFill>
                          <a:srgbClr val="7030A0"/>
                        </a:solidFill>
                        <a:latin typeface="Cambria Math"/>
                      </a:rPr>
                      <m:t>𝜷</m:t>
                    </m:r>
                    <m:r>
                      <a:rPr lang="en-US" b="1" i="1">
                        <a:solidFill>
                          <a:srgbClr val="7030A0"/>
                        </a:solidFill>
                        <a:latin typeface="Cambria Math"/>
                      </a:rPr>
                      <m:t>=</m:t>
                    </m:r>
                    <m:r>
                      <a:rPr lang="en-US" b="1" i="1">
                        <a:solidFill>
                          <a:srgbClr val="7030A0"/>
                        </a:solidFill>
                        <a:latin typeface="Cambria Math"/>
                      </a:rPr>
                      <m:t>𝟑𝟎</m:t>
                    </m:r>
                  </m:oMath>
                </a14:m>
                <a:endParaRPr lang="sr-Latn-RS" b="1" dirty="0">
                  <a:solidFill>
                    <a:srgbClr val="7030A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𝛾</m:t>
                      </m:r>
                      <m:r>
                        <a:rPr lang="en-US" i="1">
                          <a:latin typeface="Cambria Math"/>
                        </a:rPr>
                        <m:t>+</m:t>
                      </m:r>
                      <m:r>
                        <a:rPr lang="en-US" i="1">
                          <a:latin typeface="Cambria Math"/>
                        </a:rPr>
                        <m:t>2</m:t>
                      </m:r>
                      <m:r>
                        <a:rPr lang="en-US" i="1">
                          <a:latin typeface="Cambria Math"/>
                        </a:rPr>
                        <m:t>𝛽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150</m:t>
                      </m:r>
                      <m:r>
                        <a:rPr lang="en-US" i="1">
                          <a:latin typeface="Cambria Math"/>
                        </a:rPr>
                        <m:t> </m:t>
                      </m:r>
                    </m:oMath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2</m:t>
                      </m:r>
                      <m:r>
                        <a:rPr lang="en-US" i="1">
                          <a:latin typeface="Cambria Math"/>
                        </a:rPr>
                        <m:t>𝜑</m:t>
                      </m:r>
                      <m:r>
                        <a:rPr lang="en-US" i="1">
                          <a:latin typeface="Cambria Math"/>
                        </a:rPr>
                        <m:t>+</m:t>
                      </m:r>
                      <m:r>
                        <a:rPr lang="en-US" i="1">
                          <a:latin typeface="Cambria Math"/>
                        </a:rPr>
                        <m:t>𝛾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180</m:t>
                      </m:r>
                    </m:oMath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−</m:t>
                      </m:r>
                      <m:r>
                        <a:rPr lang="en-US" i="1">
                          <a:latin typeface="Cambria Math"/>
                        </a:rPr>
                        <m:t>2</m:t>
                      </m:r>
                      <m:r>
                        <a:rPr lang="en-US" i="1">
                          <a:latin typeface="Cambria Math"/>
                        </a:rPr>
                        <m:t>𝛽</m:t>
                      </m:r>
                      <m:r>
                        <a:rPr lang="en-US" i="1">
                          <a:latin typeface="Cambria Math"/>
                        </a:rPr>
                        <m:t>−</m:t>
                      </m:r>
                      <m:r>
                        <a:rPr lang="en-US" i="1">
                          <a:latin typeface="Cambria Math"/>
                        </a:rPr>
                        <m:t>2</m:t>
                      </m:r>
                      <m:r>
                        <a:rPr lang="en-US" i="1">
                          <a:latin typeface="Cambria Math"/>
                        </a:rPr>
                        <m:t>𝜑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30</m:t>
                      </m:r>
                    </m:oMath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−</m:t>
                      </m:r>
                      <m:r>
                        <a:rPr lang="en-US" i="1">
                          <a:latin typeface="Cambria Math"/>
                        </a:rPr>
                        <m:t>𝛽</m:t>
                      </m:r>
                      <m:r>
                        <a:rPr lang="en-US" i="1">
                          <a:latin typeface="Cambria Math"/>
                        </a:rPr>
                        <m:t>−</m:t>
                      </m:r>
                      <m:r>
                        <a:rPr lang="en-US" i="1">
                          <a:latin typeface="Cambria Math"/>
                        </a:rPr>
                        <m:t>𝜑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15</m:t>
                      </m:r>
                    </m:oMath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𝜑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𝛽</m:t>
                      </m:r>
                      <m:r>
                        <a:rPr lang="en-US" i="1">
                          <a:latin typeface="Cambria Math"/>
                        </a:rPr>
                        <m:t>+</m:t>
                      </m:r>
                      <m:r>
                        <a:rPr lang="en-US" i="1">
                          <a:latin typeface="Cambria Math"/>
                        </a:rPr>
                        <m:t>15</m:t>
                      </m:r>
                    </m:oMath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𝜃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180</m:t>
                      </m:r>
                      <m:r>
                        <a:rPr lang="en-US" i="1">
                          <a:latin typeface="Cambria Math"/>
                        </a:rPr>
                        <m:t>−</m:t>
                      </m:r>
                      <m:r>
                        <a:rPr lang="en-US" i="1">
                          <a:latin typeface="Cambria Math"/>
                        </a:rPr>
                        <m:t>𝜑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180</m:t>
                      </m:r>
                      <m:r>
                        <a:rPr lang="en-US" i="1">
                          <a:latin typeface="Cambria Math"/>
                        </a:rPr>
                        <m:t>−</m:t>
                      </m:r>
                      <m:r>
                        <a:rPr lang="en-US" i="1">
                          <a:latin typeface="Cambria Math"/>
                        </a:rPr>
                        <m:t>𝛽</m:t>
                      </m:r>
                      <m:r>
                        <a:rPr lang="en-US" i="1">
                          <a:latin typeface="Cambria Math"/>
                        </a:rPr>
                        <m:t>−</m:t>
                      </m:r>
                      <m:r>
                        <a:rPr lang="en-US" i="1">
                          <a:latin typeface="Cambria Math"/>
                        </a:rPr>
                        <m:t>15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165</m:t>
                      </m:r>
                      <m:r>
                        <a:rPr lang="en-US" i="1">
                          <a:latin typeface="Cambria Math"/>
                        </a:rPr>
                        <m:t>−</m:t>
                      </m:r>
                      <m:r>
                        <a:rPr lang="en-US" i="1">
                          <a:latin typeface="Cambria Math"/>
                        </a:rPr>
                        <m:t>𝛽</m:t>
                      </m:r>
                    </m:oMath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𝛿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180</m:t>
                      </m:r>
                      <m:r>
                        <a:rPr lang="en-US" i="1">
                          <a:latin typeface="Cambria Math"/>
                        </a:rPr>
                        <m:t>−</m:t>
                      </m:r>
                      <m:r>
                        <a:rPr lang="en-US" i="1">
                          <a:latin typeface="Cambria Math"/>
                        </a:rPr>
                        <m:t>𝛽</m:t>
                      </m:r>
                      <m:r>
                        <a:rPr lang="en-US" i="1">
                          <a:latin typeface="Cambria Math"/>
                        </a:rPr>
                        <m:t>−</m:t>
                      </m:r>
                      <m:r>
                        <a:rPr lang="en-US" i="1">
                          <a:latin typeface="Cambria Math"/>
                        </a:rPr>
                        <m:t>𝜃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180</m:t>
                      </m:r>
                      <m:r>
                        <a:rPr lang="en-US" i="1">
                          <a:latin typeface="Cambria Math"/>
                        </a:rPr>
                        <m:t>−</m:t>
                      </m:r>
                      <m:r>
                        <a:rPr lang="en-US" i="1">
                          <a:latin typeface="Cambria Math"/>
                        </a:rPr>
                        <m:t>165</m:t>
                      </m:r>
                      <m:r>
                        <a:rPr lang="en-US" i="1">
                          <a:latin typeface="Cambria Math"/>
                        </a:rPr>
                        <m:t>+</m:t>
                      </m:r>
                      <m:r>
                        <a:rPr lang="en-US" i="1">
                          <a:latin typeface="Cambria Math"/>
                        </a:rPr>
                        <m:t>𝛽</m:t>
                      </m:r>
                      <m:r>
                        <a:rPr lang="en-US" i="1">
                          <a:latin typeface="Cambria Math"/>
                        </a:rPr>
                        <m:t>−</m:t>
                      </m:r>
                      <m:r>
                        <a:rPr lang="en-US" i="1">
                          <a:latin typeface="Cambria Math"/>
                        </a:rPr>
                        <m:t>𝛽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b="1" i="1">
                          <a:latin typeface="Cambria Math"/>
                        </a:rPr>
                        <m:t>𝟏𝟓</m:t>
                      </m:r>
                      <m:r>
                        <a:rPr lang="en-US" b="1" i="1" smtClean="0"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sr-Latn-RS" b="1" dirty="0"/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792" y="2330653"/>
                <a:ext cx="4572000" cy="2031325"/>
              </a:xfrm>
              <a:prstGeom prst="rect">
                <a:avLst/>
              </a:prstGeom>
              <a:blipFill rotWithShape="1">
                <a:blip r:embed="rId4"/>
                <a:stretch>
                  <a:fillRect b="-299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reeform 4"/>
          <p:cNvSpPr/>
          <p:nvPr/>
        </p:nvSpPr>
        <p:spPr>
          <a:xfrm>
            <a:off x="239785" y="2355727"/>
            <a:ext cx="2964063" cy="2140600"/>
          </a:xfrm>
          <a:custGeom>
            <a:avLst/>
            <a:gdLst>
              <a:gd name="connsiteX0" fmla="*/ 561253 w 2629689"/>
              <a:gd name="connsiteY0" fmla="*/ 0 h 1835107"/>
              <a:gd name="connsiteX1" fmla="*/ 0 w 2629689"/>
              <a:gd name="connsiteY1" fmla="*/ 1784657 h 1835107"/>
              <a:gd name="connsiteX2" fmla="*/ 2629689 w 2629689"/>
              <a:gd name="connsiteY2" fmla="*/ 1835107 h 1835107"/>
              <a:gd name="connsiteX3" fmla="*/ 561253 w 2629689"/>
              <a:gd name="connsiteY3" fmla="*/ 0 h 1835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29689" h="1835107">
                <a:moveTo>
                  <a:pt x="561253" y="0"/>
                </a:moveTo>
                <a:lnTo>
                  <a:pt x="0" y="1784657"/>
                </a:lnTo>
                <a:lnTo>
                  <a:pt x="2629689" y="1835107"/>
                </a:lnTo>
                <a:lnTo>
                  <a:pt x="561253" y="0"/>
                </a:lnTo>
                <a:close/>
              </a:path>
            </a:pathLst>
          </a:cu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cxnSp>
        <p:nvCxnSpPr>
          <p:cNvPr id="7" name="Straight Connector 6"/>
          <p:cNvCxnSpPr>
            <a:stCxn id="5" idx="1"/>
          </p:cNvCxnSpPr>
          <p:nvPr/>
        </p:nvCxnSpPr>
        <p:spPr>
          <a:xfrm flipV="1">
            <a:off x="239785" y="3651871"/>
            <a:ext cx="2055973" cy="785608"/>
          </a:xfrm>
          <a:prstGeom prst="line">
            <a:avLst/>
          </a:prstGeom>
          <a:ln w="3810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7339" y="4478097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A</a:t>
            </a:r>
            <a:endParaRPr lang="sr-Latn-RS" b="1" dirty="0">
              <a:solidFill>
                <a:srgbClr val="7030A0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01849" y="2176764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C</a:t>
            </a:r>
            <a:endParaRPr lang="sr-Latn-RS" b="1" dirty="0">
              <a:solidFill>
                <a:srgbClr val="7030A0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3186840" y="4556924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B</a:t>
            </a:r>
            <a:endParaRPr lang="sr-Latn-RS" b="1" dirty="0">
              <a:solidFill>
                <a:srgbClr val="7030A0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2153732" y="303853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a</a:t>
            </a:r>
            <a:endParaRPr lang="sr-Latn-RS" b="1" dirty="0">
              <a:solidFill>
                <a:srgbClr val="7030A0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79512" y="3039842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b</a:t>
            </a:r>
            <a:endParaRPr lang="sr-Latn-RS" b="1" dirty="0">
              <a:solidFill>
                <a:srgbClr val="7030A0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564561" y="4579295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c</a:t>
            </a:r>
            <a:endParaRPr lang="sr-Latn-RS" b="1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Rectangle 19"/>
              <p:cNvSpPr/>
              <p:nvPr/>
            </p:nvSpPr>
            <p:spPr>
              <a:xfrm>
                <a:off x="592106" y="4178522"/>
                <a:ext cx="33752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𝛿</m:t>
                      </m:r>
                    </m:oMath>
                  </m:oMathPara>
                </a14:m>
                <a:endParaRPr lang="sr-Latn-RS" dirty="0"/>
              </a:p>
            </p:txBody>
          </p:sp>
        </mc:Choice>
        <mc:Fallback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106" y="4178522"/>
                <a:ext cx="337528" cy="3077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Rectangle 20"/>
              <p:cNvSpPr/>
              <p:nvPr/>
            </p:nvSpPr>
            <p:spPr>
              <a:xfrm>
                <a:off x="2068287" y="3653352"/>
                <a:ext cx="34060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𝜃</m:t>
                      </m:r>
                    </m:oMath>
                  </m:oMathPara>
                </a14:m>
                <a:endParaRPr lang="sr-Latn-RS" dirty="0"/>
              </a:p>
            </p:txBody>
          </p:sp>
        </mc:Choice>
        <mc:Fallback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8287" y="3653352"/>
                <a:ext cx="340606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/>
          <p:cNvSpPr/>
          <p:nvPr/>
        </p:nvSpPr>
        <p:spPr>
          <a:xfrm>
            <a:off x="2699792" y="4208089"/>
            <a:ext cx="2936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dirty="0"/>
              <a:t>𝛽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3" name="Rectangle 22"/>
              <p:cNvSpPr/>
              <p:nvPr/>
            </p:nvSpPr>
            <p:spPr>
              <a:xfrm>
                <a:off x="337586" y="4006467"/>
                <a:ext cx="35618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𝜑</m:t>
                      </m:r>
                    </m:oMath>
                  </m:oMathPara>
                </a14:m>
                <a:endParaRPr lang="sr-Latn-RS" dirty="0"/>
              </a:p>
            </p:txBody>
          </p:sp>
        </mc:Choice>
        <mc:Fallback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586" y="4006467"/>
                <a:ext cx="356188" cy="307777"/>
              </a:xfrm>
              <a:prstGeom prst="rect">
                <a:avLst/>
              </a:prstGeom>
              <a:blipFill rotWithShape="1">
                <a:blip r:embed="rId7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7" name="Rectangle 86"/>
              <p:cNvSpPr/>
              <p:nvPr/>
            </p:nvSpPr>
            <p:spPr>
              <a:xfrm>
                <a:off x="1814282" y="3446001"/>
                <a:ext cx="35618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𝜑</m:t>
                      </m:r>
                    </m:oMath>
                  </m:oMathPara>
                </a14:m>
                <a:endParaRPr lang="sr-Latn-RS" dirty="0"/>
              </a:p>
            </p:txBody>
          </p:sp>
        </mc:Choice>
        <mc:Fallback>
          <p:sp>
            <p:nvSpPr>
              <p:cNvPr id="87" name="Rectangle 8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4282" y="3446001"/>
                <a:ext cx="356188" cy="307777"/>
              </a:xfrm>
              <a:prstGeom prst="rect">
                <a:avLst/>
              </a:prstGeom>
              <a:blipFill rotWithShape="1">
                <a:blip r:embed="rId8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5" name="Rectangle 24"/>
              <p:cNvSpPr/>
              <p:nvPr/>
            </p:nvSpPr>
            <p:spPr>
              <a:xfrm>
                <a:off x="789761" y="2484541"/>
                <a:ext cx="32893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𝛾</m:t>
                      </m:r>
                    </m:oMath>
                  </m:oMathPara>
                </a14:m>
                <a:endParaRPr lang="sr-Latn-RS" dirty="0"/>
              </a:p>
            </p:txBody>
          </p:sp>
        </mc:Choice>
        <mc:Fallback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761" y="2484541"/>
                <a:ext cx="328936" cy="307777"/>
              </a:xfrm>
              <a:prstGeom prst="rect">
                <a:avLst/>
              </a:prstGeom>
              <a:blipFill rotWithShape="1">
                <a:blip r:embed="rId9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361802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Shape 90"/>
          <p:cNvGrpSpPr/>
          <p:nvPr/>
        </p:nvGrpSpPr>
        <p:grpSpPr>
          <a:xfrm flipH="1">
            <a:off x="7488546" y="3753778"/>
            <a:ext cx="1655446" cy="1389730"/>
            <a:chOff x="238125" y="394325"/>
            <a:chExt cx="1399600" cy="1174950"/>
          </a:xfrm>
        </p:grpSpPr>
        <p:sp>
          <p:nvSpPr>
            <p:cNvPr id="91" name="Shape 91"/>
            <p:cNvSpPr/>
            <p:nvPr/>
          </p:nvSpPr>
          <p:spPr>
            <a:xfrm>
              <a:off x="352675" y="866600"/>
              <a:ext cx="68125" cy="190975"/>
            </a:xfrm>
            <a:custGeom>
              <a:avLst/>
              <a:gdLst/>
              <a:ahLst/>
              <a:cxnLst/>
              <a:rect l="0" t="0" r="0" b="0"/>
              <a:pathLst>
                <a:path w="2725" h="7639" extrusionOk="0">
                  <a:moveTo>
                    <a:pt x="2725" y="0"/>
                  </a:moveTo>
                  <a:lnTo>
                    <a:pt x="2190" y="51"/>
                  </a:lnTo>
                  <a:lnTo>
                    <a:pt x="1197" y="459"/>
                  </a:lnTo>
                  <a:lnTo>
                    <a:pt x="459" y="1197"/>
                  </a:lnTo>
                  <a:lnTo>
                    <a:pt x="52" y="2190"/>
                  </a:lnTo>
                  <a:lnTo>
                    <a:pt x="1" y="2750"/>
                  </a:lnTo>
                  <a:lnTo>
                    <a:pt x="1" y="4914"/>
                  </a:lnTo>
                  <a:lnTo>
                    <a:pt x="52" y="5474"/>
                  </a:lnTo>
                  <a:lnTo>
                    <a:pt x="459" y="6467"/>
                  </a:lnTo>
                  <a:lnTo>
                    <a:pt x="1197" y="7205"/>
                  </a:lnTo>
                  <a:lnTo>
                    <a:pt x="2190" y="7613"/>
                  </a:lnTo>
                  <a:lnTo>
                    <a:pt x="2725" y="7638"/>
                  </a:lnTo>
                  <a:lnTo>
                    <a:pt x="2725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92" name="Shape 92"/>
            <p:cNvSpPr/>
            <p:nvPr/>
          </p:nvSpPr>
          <p:spPr>
            <a:xfrm>
              <a:off x="1097350" y="866600"/>
              <a:ext cx="68125" cy="190975"/>
            </a:xfrm>
            <a:custGeom>
              <a:avLst/>
              <a:gdLst/>
              <a:ahLst/>
              <a:cxnLst/>
              <a:rect l="0" t="0" r="0" b="0"/>
              <a:pathLst>
                <a:path w="2725" h="7639" extrusionOk="0">
                  <a:moveTo>
                    <a:pt x="0" y="0"/>
                  </a:moveTo>
                  <a:lnTo>
                    <a:pt x="0" y="7638"/>
                  </a:lnTo>
                  <a:lnTo>
                    <a:pt x="561" y="7613"/>
                  </a:lnTo>
                  <a:lnTo>
                    <a:pt x="1553" y="7205"/>
                  </a:lnTo>
                  <a:lnTo>
                    <a:pt x="2292" y="6467"/>
                  </a:lnTo>
                  <a:lnTo>
                    <a:pt x="2699" y="5474"/>
                  </a:lnTo>
                  <a:lnTo>
                    <a:pt x="2725" y="4914"/>
                  </a:lnTo>
                  <a:lnTo>
                    <a:pt x="2725" y="2750"/>
                  </a:lnTo>
                  <a:lnTo>
                    <a:pt x="2699" y="2190"/>
                  </a:lnTo>
                  <a:lnTo>
                    <a:pt x="2292" y="1197"/>
                  </a:lnTo>
                  <a:lnTo>
                    <a:pt x="1553" y="459"/>
                  </a:lnTo>
                  <a:lnTo>
                    <a:pt x="561" y="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93" name="Shape 93"/>
            <p:cNvSpPr/>
            <p:nvPr/>
          </p:nvSpPr>
          <p:spPr>
            <a:xfrm>
              <a:off x="654375" y="1254850"/>
              <a:ext cx="210675" cy="264150"/>
            </a:xfrm>
            <a:custGeom>
              <a:avLst/>
              <a:gdLst/>
              <a:ahLst/>
              <a:cxnLst/>
              <a:rect l="0" t="0" r="0" b="0"/>
              <a:pathLst>
                <a:path w="8427" h="10566" extrusionOk="0">
                  <a:moveTo>
                    <a:pt x="0" y="0"/>
                  </a:moveTo>
                  <a:lnTo>
                    <a:pt x="0" y="10566"/>
                  </a:lnTo>
                  <a:lnTo>
                    <a:pt x="8427" y="10566"/>
                  </a:lnTo>
                  <a:lnTo>
                    <a:pt x="8427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94" name="Shape 94"/>
            <p:cNvSpPr/>
            <p:nvPr/>
          </p:nvSpPr>
          <p:spPr>
            <a:xfrm>
              <a:off x="408675" y="439525"/>
              <a:ext cx="701425" cy="875800"/>
            </a:xfrm>
            <a:custGeom>
              <a:avLst/>
              <a:gdLst/>
              <a:ahLst/>
              <a:cxnLst/>
              <a:rect l="0" t="0" r="0" b="0"/>
              <a:pathLst>
                <a:path w="28057" h="35032" extrusionOk="0">
                  <a:moveTo>
                    <a:pt x="14029" y="1"/>
                  </a:moveTo>
                  <a:lnTo>
                    <a:pt x="13290" y="26"/>
                  </a:lnTo>
                  <a:lnTo>
                    <a:pt x="11890" y="153"/>
                  </a:lnTo>
                  <a:lnTo>
                    <a:pt x="10515" y="433"/>
                  </a:lnTo>
                  <a:lnTo>
                    <a:pt x="9192" y="841"/>
                  </a:lnTo>
                  <a:lnTo>
                    <a:pt x="7944" y="1375"/>
                  </a:lnTo>
                  <a:lnTo>
                    <a:pt x="6748" y="2037"/>
                  </a:lnTo>
                  <a:lnTo>
                    <a:pt x="5627" y="2776"/>
                  </a:lnTo>
                  <a:lnTo>
                    <a:pt x="4584" y="3641"/>
                  </a:lnTo>
                  <a:lnTo>
                    <a:pt x="3642" y="4583"/>
                  </a:lnTo>
                  <a:lnTo>
                    <a:pt x="2776" y="5627"/>
                  </a:lnTo>
                  <a:lnTo>
                    <a:pt x="2038" y="6747"/>
                  </a:lnTo>
                  <a:lnTo>
                    <a:pt x="1376" y="7944"/>
                  </a:lnTo>
                  <a:lnTo>
                    <a:pt x="841" y="9191"/>
                  </a:lnTo>
                  <a:lnTo>
                    <a:pt x="434" y="10515"/>
                  </a:lnTo>
                  <a:lnTo>
                    <a:pt x="154" y="11890"/>
                  </a:lnTo>
                  <a:lnTo>
                    <a:pt x="1" y="13316"/>
                  </a:lnTo>
                  <a:lnTo>
                    <a:pt x="1" y="14028"/>
                  </a:lnTo>
                  <a:lnTo>
                    <a:pt x="1" y="21004"/>
                  </a:lnTo>
                  <a:lnTo>
                    <a:pt x="1" y="21717"/>
                  </a:lnTo>
                  <a:lnTo>
                    <a:pt x="154" y="23143"/>
                  </a:lnTo>
                  <a:lnTo>
                    <a:pt x="434" y="24517"/>
                  </a:lnTo>
                  <a:lnTo>
                    <a:pt x="841" y="25841"/>
                  </a:lnTo>
                  <a:lnTo>
                    <a:pt x="1376" y="27089"/>
                  </a:lnTo>
                  <a:lnTo>
                    <a:pt x="2038" y="28285"/>
                  </a:lnTo>
                  <a:lnTo>
                    <a:pt x="2776" y="29405"/>
                  </a:lnTo>
                  <a:lnTo>
                    <a:pt x="3642" y="30449"/>
                  </a:lnTo>
                  <a:lnTo>
                    <a:pt x="4584" y="31391"/>
                  </a:lnTo>
                  <a:lnTo>
                    <a:pt x="5627" y="32257"/>
                  </a:lnTo>
                  <a:lnTo>
                    <a:pt x="6748" y="32995"/>
                  </a:lnTo>
                  <a:lnTo>
                    <a:pt x="7944" y="33657"/>
                  </a:lnTo>
                  <a:lnTo>
                    <a:pt x="9192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290" y="35006"/>
                  </a:lnTo>
                  <a:lnTo>
                    <a:pt x="14029" y="35032"/>
                  </a:lnTo>
                  <a:lnTo>
                    <a:pt x="14742" y="35006"/>
                  </a:lnTo>
                  <a:lnTo>
                    <a:pt x="16167" y="34879"/>
                  </a:lnTo>
                  <a:lnTo>
                    <a:pt x="17542" y="34599"/>
                  </a:lnTo>
                  <a:lnTo>
                    <a:pt x="18841" y="34192"/>
                  </a:lnTo>
                  <a:lnTo>
                    <a:pt x="20113" y="33657"/>
                  </a:lnTo>
                  <a:lnTo>
                    <a:pt x="21310" y="32995"/>
                  </a:lnTo>
                  <a:lnTo>
                    <a:pt x="22430" y="32257"/>
                  </a:lnTo>
                  <a:lnTo>
                    <a:pt x="23449" y="31391"/>
                  </a:lnTo>
                  <a:lnTo>
                    <a:pt x="24416" y="30449"/>
                  </a:lnTo>
                  <a:lnTo>
                    <a:pt x="25282" y="29405"/>
                  </a:lnTo>
                  <a:lnTo>
                    <a:pt x="26020" y="28285"/>
                  </a:lnTo>
                  <a:lnTo>
                    <a:pt x="26682" y="27089"/>
                  </a:lnTo>
                  <a:lnTo>
                    <a:pt x="27216" y="25841"/>
                  </a:lnTo>
                  <a:lnTo>
                    <a:pt x="27624" y="24517"/>
                  </a:lnTo>
                  <a:lnTo>
                    <a:pt x="27904" y="23143"/>
                  </a:lnTo>
                  <a:lnTo>
                    <a:pt x="28031" y="21717"/>
                  </a:lnTo>
                  <a:lnTo>
                    <a:pt x="28057" y="21004"/>
                  </a:lnTo>
                  <a:lnTo>
                    <a:pt x="28057" y="14028"/>
                  </a:lnTo>
                  <a:lnTo>
                    <a:pt x="28031" y="13316"/>
                  </a:lnTo>
                  <a:lnTo>
                    <a:pt x="27904" y="11890"/>
                  </a:lnTo>
                  <a:lnTo>
                    <a:pt x="27624" y="10515"/>
                  </a:lnTo>
                  <a:lnTo>
                    <a:pt x="27216" y="9191"/>
                  </a:lnTo>
                  <a:lnTo>
                    <a:pt x="26682" y="7944"/>
                  </a:lnTo>
                  <a:lnTo>
                    <a:pt x="26020" y="6747"/>
                  </a:lnTo>
                  <a:lnTo>
                    <a:pt x="25282" y="5627"/>
                  </a:lnTo>
                  <a:lnTo>
                    <a:pt x="24416" y="4583"/>
                  </a:lnTo>
                  <a:lnTo>
                    <a:pt x="23449" y="3641"/>
                  </a:lnTo>
                  <a:lnTo>
                    <a:pt x="22430" y="2776"/>
                  </a:lnTo>
                  <a:lnTo>
                    <a:pt x="21310" y="2037"/>
                  </a:lnTo>
                  <a:lnTo>
                    <a:pt x="20113" y="1375"/>
                  </a:lnTo>
                  <a:lnTo>
                    <a:pt x="18841" y="841"/>
                  </a:lnTo>
                  <a:lnTo>
                    <a:pt x="17542" y="433"/>
                  </a:lnTo>
                  <a:lnTo>
                    <a:pt x="16167" y="153"/>
                  </a:lnTo>
                  <a:lnTo>
                    <a:pt x="14742" y="26"/>
                  </a:lnTo>
                  <a:lnTo>
                    <a:pt x="14029" y="1"/>
                  </a:lnTo>
                  <a:close/>
                </a:path>
              </a:pathLst>
            </a:custGeom>
            <a:solidFill>
              <a:srgbClr val="C08A7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95" name="Shape 95"/>
            <p:cNvSpPr/>
            <p:nvPr/>
          </p:nvSpPr>
          <p:spPr>
            <a:xfrm>
              <a:off x="533425" y="933425"/>
              <a:ext cx="91050" cy="90400"/>
            </a:xfrm>
            <a:custGeom>
              <a:avLst/>
              <a:gdLst/>
              <a:ahLst/>
              <a:cxnLst/>
              <a:rect l="0" t="0" r="0" b="0"/>
              <a:pathLst>
                <a:path w="3642" h="3616" extrusionOk="0">
                  <a:moveTo>
                    <a:pt x="1834" y="1"/>
                  </a:moveTo>
                  <a:lnTo>
                    <a:pt x="1452" y="26"/>
                  </a:lnTo>
                  <a:lnTo>
                    <a:pt x="790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1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790" y="3310"/>
                  </a:lnTo>
                  <a:lnTo>
                    <a:pt x="1452" y="3590"/>
                  </a:lnTo>
                  <a:lnTo>
                    <a:pt x="1834" y="3616"/>
                  </a:lnTo>
                  <a:lnTo>
                    <a:pt x="2190" y="3590"/>
                  </a:lnTo>
                  <a:lnTo>
                    <a:pt x="2852" y="3310"/>
                  </a:lnTo>
                  <a:lnTo>
                    <a:pt x="3336" y="2827"/>
                  </a:lnTo>
                  <a:lnTo>
                    <a:pt x="3616" y="2165"/>
                  </a:lnTo>
                  <a:lnTo>
                    <a:pt x="3642" y="1808"/>
                  </a:lnTo>
                  <a:lnTo>
                    <a:pt x="3616" y="1426"/>
                  </a:lnTo>
                  <a:lnTo>
                    <a:pt x="3336" y="790"/>
                  </a:lnTo>
                  <a:lnTo>
                    <a:pt x="2852" y="281"/>
                  </a:lnTo>
                  <a:lnTo>
                    <a:pt x="2190" y="26"/>
                  </a:lnTo>
                  <a:lnTo>
                    <a:pt x="1834" y="1"/>
                  </a:lnTo>
                  <a:close/>
                </a:path>
              </a:pathLst>
            </a:custGeom>
            <a:solidFill>
              <a:srgbClr val="59311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96" name="Shape 96"/>
            <p:cNvSpPr/>
            <p:nvPr/>
          </p:nvSpPr>
          <p:spPr>
            <a:xfrm>
              <a:off x="894325" y="933425"/>
              <a:ext cx="91025" cy="90400"/>
            </a:xfrm>
            <a:custGeom>
              <a:avLst/>
              <a:gdLst/>
              <a:ahLst/>
              <a:cxnLst/>
              <a:rect l="0" t="0" r="0" b="0"/>
              <a:pathLst>
                <a:path w="3641" h="3616" extrusionOk="0">
                  <a:moveTo>
                    <a:pt x="1808" y="1"/>
                  </a:moveTo>
                  <a:lnTo>
                    <a:pt x="1451" y="26"/>
                  </a:lnTo>
                  <a:lnTo>
                    <a:pt x="789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0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789" y="3310"/>
                  </a:lnTo>
                  <a:lnTo>
                    <a:pt x="1451" y="3590"/>
                  </a:lnTo>
                  <a:lnTo>
                    <a:pt x="1808" y="3616"/>
                  </a:lnTo>
                  <a:lnTo>
                    <a:pt x="2190" y="3590"/>
                  </a:lnTo>
                  <a:lnTo>
                    <a:pt x="2826" y="3310"/>
                  </a:lnTo>
                  <a:lnTo>
                    <a:pt x="3335" y="2827"/>
                  </a:lnTo>
                  <a:lnTo>
                    <a:pt x="3615" y="2165"/>
                  </a:lnTo>
                  <a:lnTo>
                    <a:pt x="3641" y="1808"/>
                  </a:lnTo>
                  <a:lnTo>
                    <a:pt x="3615" y="1426"/>
                  </a:lnTo>
                  <a:lnTo>
                    <a:pt x="3335" y="790"/>
                  </a:lnTo>
                  <a:lnTo>
                    <a:pt x="2826" y="281"/>
                  </a:lnTo>
                  <a:lnTo>
                    <a:pt x="2190" y="26"/>
                  </a:lnTo>
                  <a:lnTo>
                    <a:pt x="1808" y="1"/>
                  </a:lnTo>
                  <a:close/>
                </a:path>
              </a:pathLst>
            </a:custGeom>
            <a:solidFill>
              <a:srgbClr val="59311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97" name="Shape 97"/>
            <p:cNvSpPr/>
            <p:nvPr/>
          </p:nvSpPr>
          <p:spPr>
            <a:xfrm>
              <a:off x="238125" y="1359225"/>
              <a:ext cx="1042550" cy="210050"/>
            </a:xfrm>
            <a:custGeom>
              <a:avLst/>
              <a:gdLst/>
              <a:ahLst/>
              <a:cxnLst/>
              <a:rect l="0" t="0" r="0" b="0"/>
              <a:pathLst>
                <a:path w="41702" h="8402" extrusionOk="0">
                  <a:moveTo>
                    <a:pt x="16625" y="1"/>
                  </a:moveTo>
                  <a:lnTo>
                    <a:pt x="12297" y="153"/>
                  </a:lnTo>
                  <a:lnTo>
                    <a:pt x="11176" y="179"/>
                  </a:lnTo>
                  <a:lnTo>
                    <a:pt x="9140" y="484"/>
                  </a:lnTo>
                  <a:lnTo>
                    <a:pt x="7307" y="1070"/>
                  </a:lnTo>
                  <a:lnTo>
                    <a:pt x="5677" y="1910"/>
                  </a:lnTo>
                  <a:lnTo>
                    <a:pt x="4226" y="2979"/>
                  </a:lnTo>
                  <a:lnTo>
                    <a:pt x="2902" y="4303"/>
                  </a:lnTo>
                  <a:lnTo>
                    <a:pt x="1680" y="5805"/>
                  </a:lnTo>
                  <a:lnTo>
                    <a:pt x="560" y="7485"/>
                  </a:lnTo>
                  <a:lnTo>
                    <a:pt x="0" y="8402"/>
                  </a:lnTo>
                  <a:lnTo>
                    <a:pt x="41702" y="8402"/>
                  </a:lnTo>
                  <a:lnTo>
                    <a:pt x="41141" y="7485"/>
                  </a:lnTo>
                  <a:lnTo>
                    <a:pt x="39996" y="5805"/>
                  </a:lnTo>
                  <a:lnTo>
                    <a:pt x="38799" y="4303"/>
                  </a:lnTo>
                  <a:lnTo>
                    <a:pt x="37475" y="2979"/>
                  </a:lnTo>
                  <a:lnTo>
                    <a:pt x="36024" y="1910"/>
                  </a:lnTo>
                  <a:lnTo>
                    <a:pt x="34395" y="1070"/>
                  </a:lnTo>
                  <a:lnTo>
                    <a:pt x="32562" y="484"/>
                  </a:lnTo>
                  <a:lnTo>
                    <a:pt x="30525" y="179"/>
                  </a:lnTo>
                  <a:lnTo>
                    <a:pt x="29380" y="153"/>
                  </a:lnTo>
                  <a:lnTo>
                    <a:pt x="25051" y="1"/>
                  </a:lnTo>
                  <a:lnTo>
                    <a:pt x="25051" y="433"/>
                  </a:lnTo>
                  <a:lnTo>
                    <a:pt x="24873" y="1248"/>
                  </a:lnTo>
                  <a:lnTo>
                    <a:pt x="24568" y="2012"/>
                  </a:lnTo>
                  <a:lnTo>
                    <a:pt x="24110" y="2674"/>
                  </a:lnTo>
                  <a:lnTo>
                    <a:pt x="23524" y="3259"/>
                  </a:lnTo>
                  <a:lnTo>
                    <a:pt x="22862" y="3692"/>
                  </a:lnTo>
                  <a:lnTo>
                    <a:pt x="22098" y="4023"/>
                  </a:lnTo>
                  <a:lnTo>
                    <a:pt x="21284" y="4201"/>
                  </a:lnTo>
                  <a:lnTo>
                    <a:pt x="20418" y="4201"/>
                  </a:lnTo>
                  <a:lnTo>
                    <a:pt x="19603" y="4023"/>
                  </a:lnTo>
                  <a:lnTo>
                    <a:pt x="18840" y="3692"/>
                  </a:lnTo>
                  <a:lnTo>
                    <a:pt x="18178" y="3259"/>
                  </a:lnTo>
                  <a:lnTo>
                    <a:pt x="17592" y="2674"/>
                  </a:lnTo>
                  <a:lnTo>
                    <a:pt x="17134" y="2012"/>
                  </a:lnTo>
                  <a:lnTo>
                    <a:pt x="16828" y="1248"/>
                  </a:lnTo>
                  <a:lnTo>
                    <a:pt x="16650" y="433"/>
                  </a:lnTo>
                  <a:lnTo>
                    <a:pt x="16625" y="1"/>
                  </a:lnTo>
                  <a:close/>
                </a:path>
              </a:pathLst>
            </a:custGeom>
            <a:solidFill>
              <a:srgbClr val="419C9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98" name="Shape 98"/>
            <p:cNvSpPr/>
            <p:nvPr/>
          </p:nvSpPr>
          <p:spPr>
            <a:xfrm>
              <a:off x="614900" y="1359225"/>
              <a:ext cx="288975" cy="148950"/>
            </a:xfrm>
            <a:custGeom>
              <a:avLst/>
              <a:gdLst/>
              <a:ahLst/>
              <a:cxnLst/>
              <a:rect l="0" t="0" r="0" b="0"/>
              <a:pathLst>
                <a:path w="11559" h="5958" extrusionOk="0">
                  <a:moveTo>
                    <a:pt x="1554" y="1"/>
                  </a:moveTo>
                  <a:lnTo>
                    <a:pt x="1" y="51"/>
                  </a:lnTo>
                  <a:lnTo>
                    <a:pt x="1" y="128"/>
                  </a:lnTo>
                  <a:lnTo>
                    <a:pt x="1" y="179"/>
                  </a:lnTo>
                  <a:lnTo>
                    <a:pt x="26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324" y="3870"/>
                  </a:lnTo>
                  <a:lnTo>
                    <a:pt x="2088" y="4659"/>
                  </a:lnTo>
                  <a:lnTo>
                    <a:pt x="3030" y="5270"/>
                  </a:lnTo>
                  <a:lnTo>
                    <a:pt x="4049" y="5703"/>
                  </a:lnTo>
                  <a:lnTo>
                    <a:pt x="5194" y="5958"/>
                  </a:lnTo>
                  <a:lnTo>
                    <a:pt x="6365" y="5958"/>
                  </a:lnTo>
                  <a:lnTo>
                    <a:pt x="7486" y="5703"/>
                  </a:lnTo>
                  <a:lnTo>
                    <a:pt x="8529" y="5270"/>
                  </a:lnTo>
                  <a:lnTo>
                    <a:pt x="9446" y="4659"/>
                  </a:lnTo>
                  <a:lnTo>
                    <a:pt x="10235" y="3870"/>
                  </a:lnTo>
                  <a:lnTo>
                    <a:pt x="10872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59" y="179"/>
                  </a:lnTo>
                  <a:lnTo>
                    <a:pt x="11559" y="128"/>
                  </a:lnTo>
                  <a:lnTo>
                    <a:pt x="11533" y="51"/>
                  </a:lnTo>
                  <a:lnTo>
                    <a:pt x="9980" y="1"/>
                  </a:lnTo>
                  <a:lnTo>
                    <a:pt x="9980" y="433"/>
                  </a:lnTo>
                  <a:lnTo>
                    <a:pt x="9802" y="1248"/>
                  </a:lnTo>
                  <a:lnTo>
                    <a:pt x="9497" y="2012"/>
                  </a:lnTo>
                  <a:lnTo>
                    <a:pt x="9039" y="2674"/>
                  </a:lnTo>
                  <a:lnTo>
                    <a:pt x="8453" y="3259"/>
                  </a:lnTo>
                  <a:lnTo>
                    <a:pt x="7791" y="3692"/>
                  </a:lnTo>
                  <a:lnTo>
                    <a:pt x="7027" y="4023"/>
                  </a:lnTo>
                  <a:lnTo>
                    <a:pt x="6213" y="4201"/>
                  </a:lnTo>
                  <a:lnTo>
                    <a:pt x="5347" y="4201"/>
                  </a:lnTo>
                  <a:lnTo>
                    <a:pt x="4532" y="4023"/>
                  </a:lnTo>
                  <a:lnTo>
                    <a:pt x="3769" y="3692"/>
                  </a:lnTo>
                  <a:lnTo>
                    <a:pt x="3107" y="3259"/>
                  </a:lnTo>
                  <a:lnTo>
                    <a:pt x="2521" y="2674"/>
                  </a:lnTo>
                  <a:lnTo>
                    <a:pt x="2063" y="2012"/>
                  </a:lnTo>
                  <a:lnTo>
                    <a:pt x="1757" y="1248"/>
                  </a:lnTo>
                  <a:lnTo>
                    <a:pt x="1579" y="433"/>
                  </a:lnTo>
                  <a:lnTo>
                    <a:pt x="1554" y="1"/>
                  </a:lnTo>
                  <a:close/>
                </a:path>
              </a:pathLst>
            </a:custGeom>
            <a:solidFill>
              <a:srgbClr val="52C5B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99" name="Shape 99"/>
            <p:cNvSpPr/>
            <p:nvPr/>
          </p:nvSpPr>
          <p:spPr>
            <a:xfrm>
              <a:off x="716100" y="974800"/>
              <a:ext cx="82775" cy="119675"/>
            </a:xfrm>
            <a:custGeom>
              <a:avLst/>
              <a:gdLst/>
              <a:ahLst/>
              <a:cxnLst/>
              <a:rect l="0" t="0" r="0" b="0"/>
              <a:pathLst>
                <a:path w="3311" h="4787" extrusionOk="0">
                  <a:moveTo>
                    <a:pt x="1554" y="0"/>
                  </a:moveTo>
                  <a:lnTo>
                    <a:pt x="1375" y="306"/>
                  </a:lnTo>
                  <a:lnTo>
                    <a:pt x="1299" y="586"/>
                  </a:lnTo>
                  <a:lnTo>
                    <a:pt x="26" y="4252"/>
                  </a:lnTo>
                  <a:lnTo>
                    <a:pt x="1" y="4303"/>
                  </a:lnTo>
                  <a:lnTo>
                    <a:pt x="1" y="4354"/>
                  </a:lnTo>
                  <a:lnTo>
                    <a:pt x="408" y="4558"/>
                  </a:lnTo>
                  <a:lnTo>
                    <a:pt x="1223" y="4787"/>
                  </a:lnTo>
                  <a:lnTo>
                    <a:pt x="2063" y="4787"/>
                  </a:lnTo>
                  <a:lnTo>
                    <a:pt x="2903" y="4558"/>
                  </a:lnTo>
                  <a:lnTo>
                    <a:pt x="3310" y="4354"/>
                  </a:lnTo>
                  <a:lnTo>
                    <a:pt x="3310" y="4303"/>
                  </a:lnTo>
                  <a:lnTo>
                    <a:pt x="3285" y="4252"/>
                  </a:lnTo>
                  <a:lnTo>
                    <a:pt x="2012" y="586"/>
                  </a:lnTo>
                  <a:lnTo>
                    <a:pt x="1935" y="306"/>
                  </a:lnTo>
                  <a:lnTo>
                    <a:pt x="1757" y="0"/>
                  </a:lnTo>
                  <a:close/>
                </a:path>
              </a:pathLst>
            </a:custGeom>
            <a:solidFill>
              <a:srgbClr val="D3A699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00" name="Shape 100"/>
            <p:cNvSpPr/>
            <p:nvPr/>
          </p:nvSpPr>
          <p:spPr>
            <a:xfrm>
              <a:off x="716100" y="1083625"/>
              <a:ext cx="82775" cy="37575"/>
            </a:xfrm>
            <a:custGeom>
              <a:avLst/>
              <a:gdLst/>
              <a:ahLst/>
              <a:cxnLst/>
              <a:rect l="0" t="0" r="0" b="0"/>
              <a:pathLst>
                <a:path w="3311" h="1503" extrusionOk="0">
                  <a:moveTo>
                    <a:pt x="1" y="1"/>
                  </a:moveTo>
                  <a:lnTo>
                    <a:pt x="1" y="306"/>
                  </a:lnTo>
                  <a:lnTo>
                    <a:pt x="281" y="841"/>
                  </a:lnTo>
                  <a:lnTo>
                    <a:pt x="764" y="1248"/>
                  </a:lnTo>
                  <a:lnTo>
                    <a:pt x="1299" y="1477"/>
                  </a:lnTo>
                  <a:lnTo>
                    <a:pt x="1528" y="1503"/>
                  </a:lnTo>
                  <a:lnTo>
                    <a:pt x="1783" y="1503"/>
                  </a:lnTo>
                  <a:lnTo>
                    <a:pt x="2012" y="1477"/>
                  </a:lnTo>
                  <a:lnTo>
                    <a:pt x="2546" y="1248"/>
                  </a:lnTo>
                  <a:lnTo>
                    <a:pt x="3030" y="841"/>
                  </a:lnTo>
                  <a:lnTo>
                    <a:pt x="3310" y="306"/>
                  </a:lnTo>
                  <a:lnTo>
                    <a:pt x="3310" y="1"/>
                  </a:lnTo>
                  <a:lnTo>
                    <a:pt x="2903" y="205"/>
                  </a:lnTo>
                  <a:lnTo>
                    <a:pt x="2063" y="434"/>
                  </a:lnTo>
                  <a:lnTo>
                    <a:pt x="1223" y="434"/>
                  </a:lnTo>
                  <a:lnTo>
                    <a:pt x="408" y="20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01" name="Shape 101"/>
            <p:cNvSpPr/>
            <p:nvPr/>
          </p:nvSpPr>
          <p:spPr>
            <a:xfrm>
              <a:off x="552525" y="949350"/>
              <a:ext cx="26750" cy="26100"/>
            </a:xfrm>
            <a:custGeom>
              <a:avLst/>
              <a:gdLst/>
              <a:ahLst/>
              <a:cxnLst/>
              <a:rect l="0" t="0" r="0" b="0"/>
              <a:pathLst>
                <a:path w="1070" h="1044" extrusionOk="0">
                  <a:moveTo>
                    <a:pt x="535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1" y="509"/>
                  </a:lnTo>
                  <a:lnTo>
                    <a:pt x="26" y="738"/>
                  </a:lnTo>
                  <a:lnTo>
                    <a:pt x="306" y="1018"/>
                  </a:lnTo>
                  <a:lnTo>
                    <a:pt x="535" y="1044"/>
                  </a:lnTo>
                  <a:lnTo>
                    <a:pt x="739" y="1018"/>
                  </a:lnTo>
                  <a:lnTo>
                    <a:pt x="1019" y="738"/>
                  </a:lnTo>
                  <a:lnTo>
                    <a:pt x="1070" y="509"/>
                  </a:lnTo>
                  <a:lnTo>
                    <a:pt x="1019" y="306"/>
                  </a:lnTo>
                  <a:lnTo>
                    <a:pt x="739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02" name="Shape 102"/>
            <p:cNvSpPr/>
            <p:nvPr/>
          </p:nvSpPr>
          <p:spPr>
            <a:xfrm>
              <a:off x="913400" y="949350"/>
              <a:ext cx="26125" cy="26100"/>
            </a:xfrm>
            <a:custGeom>
              <a:avLst/>
              <a:gdLst/>
              <a:ahLst/>
              <a:cxnLst/>
              <a:rect l="0" t="0" r="0" b="0"/>
              <a:pathLst>
                <a:path w="1045" h="1044" extrusionOk="0">
                  <a:moveTo>
                    <a:pt x="510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1" y="509"/>
                  </a:lnTo>
                  <a:lnTo>
                    <a:pt x="26" y="738"/>
                  </a:lnTo>
                  <a:lnTo>
                    <a:pt x="306" y="1018"/>
                  </a:lnTo>
                  <a:lnTo>
                    <a:pt x="510" y="1044"/>
                  </a:lnTo>
                  <a:lnTo>
                    <a:pt x="739" y="1018"/>
                  </a:lnTo>
                  <a:lnTo>
                    <a:pt x="1019" y="738"/>
                  </a:lnTo>
                  <a:lnTo>
                    <a:pt x="1045" y="509"/>
                  </a:lnTo>
                  <a:lnTo>
                    <a:pt x="1019" y="306"/>
                  </a:lnTo>
                  <a:lnTo>
                    <a:pt x="739" y="26"/>
                  </a:lnTo>
                  <a:lnTo>
                    <a:pt x="5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03" name="Shape 103"/>
            <p:cNvSpPr/>
            <p:nvPr/>
          </p:nvSpPr>
          <p:spPr>
            <a:xfrm>
              <a:off x="506075" y="1037175"/>
              <a:ext cx="145775" cy="68750"/>
            </a:xfrm>
            <a:custGeom>
              <a:avLst/>
              <a:gdLst/>
              <a:ahLst/>
              <a:cxnLst/>
              <a:rect l="0" t="0" r="0" b="0"/>
              <a:pathLst>
                <a:path w="5831" h="2750" extrusionOk="0">
                  <a:moveTo>
                    <a:pt x="1375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29" y="611"/>
                  </a:lnTo>
                  <a:lnTo>
                    <a:pt x="26" y="1095"/>
                  </a:lnTo>
                  <a:lnTo>
                    <a:pt x="0" y="1375"/>
                  </a:lnTo>
                  <a:lnTo>
                    <a:pt x="26" y="1655"/>
                  </a:lnTo>
                  <a:lnTo>
                    <a:pt x="229" y="2164"/>
                  </a:lnTo>
                  <a:lnTo>
                    <a:pt x="586" y="2521"/>
                  </a:lnTo>
                  <a:lnTo>
                    <a:pt x="1095" y="2750"/>
                  </a:lnTo>
                  <a:lnTo>
                    <a:pt x="4736" y="2750"/>
                  </a:lnTo>
                  <a:lnTo>
                    <a:pt x="5245" y="2521"/>
                  </a:lnTo>
                  <a:lnTo>
                    <a:pt x="5601" y="2164"/>
                  </a:lnTo>
                  <a:lnTo>
                    <a:pt x="5805" y="1655"/>
                  </a:lnTo>
                  <a:lnTo>
                    <a:pt x="5830" y="1375"/>
                  </a:lnTo>
                  <a:lnTo>
                    <a:pt x="5805" y="1095"/>
                  </a:lnTo>
                  <a:lnTo>
                    <a:pt x="5601" y="611"/>
                  </a:lnTo>
                  <a:lnTo>
                    <a:pt x="5245" y="229"/>
                  </a:lnTo>
                  <a:lnTo>
                    <a:pt x="4736" y="26"/>
                  </a:lnTo>
                  <a:lnTo>
                    <a:pt x="4455" y="0"/>
                  </a:lnTo>
                  <a:close/>
                </a:path>
              </a:pathLst>
            </a:custGeom>
            <a:solidFill>
              <a:srgbClr val="C66C6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04" name="Shape 104"/>
            <p:cNvSpPr/>
            <p:nvPr/>
          </p:nvSpPr>
          <p:spPr>
            <a:xfrm>
              <a:off x="866950" y="1037175"/>
              <a:ext cx="145775" cy="68750"/>
            </a:xfrm>
            <a:custGeom>
              <a:avLst/>
              <a:gdLst/>
              <a:ahLst/>
              <a:cxnLst/>
              <a:rect l="0" t="0" r="0" b="0"/>
              <a:pathLst>
                <a:path w="5831" h="2750" extrusionOk="0">
                  <a:moveTo>
                    <a:pt x="1375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29" y="611"/>
                  </a:lnTo>
                  <a:lnTo>
                    <a:pt x="0" y="1095"/>
                  </a:lnTo>
                  <a:lnTo>
                    <a:pt x="0" y="1375"/>
                  </a:lnTo>
                  <a:lnTo>
                    <a:pt x="0" y="1655"/>
                  </a:lnTo>
                  <a:lnTo>
                    <a:pt x="229" y="2164"/>
                  </a:lnTo>
                  <a:lnTo>
                    <a:pt x="586" y="2521"/>
                  </a:lnTo>
                  <a:lnTo>
                    <a:pt x="1095" y="2750"/>
                  </a:lnTo>
                  <a:lnTo>
                    <a:pt x="4736" y="2750"/>
                  </a:lnTo>
                  <a:lnTo>
                    <a:pt x="5219" y="2521"/>
                  </a:lnTo>
                  <a:lnTo>
                    <a:pt x="5601" y="2164"/>
                  </a:lnTo>
                  <a:lnTo>
                    <a:pt x="5805" y="1655"/>
                  </a:lnTo>
                  <a:lnTo>
                    <a:pt x="5830" y="1375"/>
                  </a:lnTo>
                  <a:lnTo>
                    <a:pt x="5805" y="1095"/>
                  </a:lnTo>
                  <a:lnTo>
                    <a:pt x="5601" y="611"/>
                  </a:lnTo>
                  <a:lnTo>
                    <a:pt x="5219" y="229"/>
                  </a:lnTo>
                  <a:lnTo>
                    <a:pt x="4736" y="26"/>
                  </a:lnTo>
                  <a:lnTo>
                    <a:pt x="4456" y="0"/>
                  </a:lnTo>
                  <a:close/>
                </a:path>
              </a:pathLst>
            </a:custGeom>
            <a:solidFill>
              <a:srgbClr val="C66C6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05" name="Shape 105"/>
            <p:cNvSpPr/>
            <p:nvPr/>
          </p:nvSpPr>
          <p:spPr>
            <a:xfrm>
              <a:off x="363500" y="394325"/>
              <a:ext cx="791800" cy="526400"/>
            </a:xfrm>
            <a:custGeom>
              <a:avLst/>
              <a:gdLst/>
              <a:ahLst/>
              <a:cxnLst/>
              <a:rect l="0" t="0" r="0" b="0"/>
              <a:pathLst>
                <a:path w="31672" h="21056" extrusionOk="0">
                  <a:moveTo>
                    <a:pt x="15836" y="1"/>
                  </a:moveTo>
                  <a:lnTo>
                    <a:pt x="15021" y="26"/>
                  </a:lnTo>
                  <a:lnTo>
                    <a:pt x="13417" y="179"/>
                  </a:lnTo>
                  <a:lnTo>
                    <a:pt x="11890" y="510"/>
                  </a:lnTo>
                  <a:lnTo>
                    <a:pt x="10388" y="968"/>
                  </a:lnTo>
                  <a:lnTo>
                    <a:pt x="8962" y="1554"/>
                  </a:lnTo>
                  <a:lnTo>
                    <a:pt x="7638" y="2292"/>
                  </a:lnTo>
                  <a:lnTo>
                    <a:pt x="6365" y="3158"/>
                  </a:lnTo>
                  <a:lnTo>
                    <a:pt x="5194" y="4125"/>
                  </a:lnTo>
                  <a:lnTo>
                    <a:pt x="4125" y="5195"/>
                  </a:lnTo>
                  <a:lnTo>
                    <a:pt x="3157" y="6366"/>
                  </a:lnTo>
                  <a:lnTo>
                    <a:pt x="2292" y="7639"/>
                  </a:lnTo>
                  <a:lnTo>
                    <a:pt x="1553" y="8988"/>
                  </a:lnTo>
                  <a:lnTo>
                    <a:pt x="968" y="10388"/>
                  </a:lnTo>
                  <a:lnTo>
                    <a:pt x="484" y="11890"/>
                  </a:lnTo>
                  <a:lnTo>
                    <a:pt x="179" y="13418"/>
                  </a:lnTo>
                  <a:lnTo>
                    <a:pt x="26" y="15022"/>
                  </a:lnTo>
                  <a:lnTo>
                    <a:pt x="0" y="15836"/>
                  </a:lnTo>
                  <a:lnTo>
                    <a:pt x="0" y="21055"/>
                  </a:lnTo>
                  <a:lnTo>
                    <a:pt x="739" y="20597"/>
                  </a:lnTo>
                  <a:lnTo>
                    <a:pt x="2979" y="19044"/>
                  </a:lnTo>
                  <a:lnTo>
                    <a:pt x="5729" y="16702"/>
                  </a:lnTo>
                  <a:lnTo>
                    <a:pt x="7893" y="14411"/>
                  </a:lnTo>
                  <a:lnTo>
                    <a:pt x="9293" y="12654"/>
                  </a:lnTo>
                  <a:lnTo>
                    <a:pt x="9980" y="11687"/>
                  </a:lnTo>
                  <a:lnTo>
                    <a:pt x="10031" y="11839"/>
                  </a:lnTo>
                  <a:lnTo>
                    <a:pt x="10591" y="12883"/>
                  </a:lnTo>
                  <a:lnTo>
                    <a:pt x="11279" y="13825"/>
                  </a:lnTo>
                  <a:lnTo>
                    <a:pt x="12272" y="14894"/>
                  </a:lnTo>
                  <a:lnTo>
                    <a:pt x="13595" y="15989"/>
                  </a:lnTo>
                  <a:lnTo>
                    <a:pt x="15301" y="17007"/>
                  </a:lnTo>
                  <a:lnTo>
                    <a:pt x="17414" y="17822"/>
                  </a:lnTo>
                  <a:lnTo>
                    <a:pt x="18662" y="18102"/>
                  </a:lnTo>
                  <a:lnTo>
                    <a:pt x="18713" y="17440"/>
                  </a:lnTo>
                  <a:lnTo>
                    <a:pt x="18611" y="14971"/>
                  </a:lnTo>
                  <a:lnTo>
                    <a:pt x="18764" y="15098"/>
                  </a:lnTo>
                  <a:lnTo>
                    <a:pt x="20393" y="16346"/>
                  </a:lnTo>
                  <a:lnTo>
                    <a:pt x="22735" y="17720"/>
                  </a:lnTo>
                  <a:lnTo>
                    <a:pt x="24772" y="18662"/>
                  </a:lnTo>
                  <a:lnTo>
                    <a:pt x="27216" y="19579"/>
                  </a:lnTo>
                  <a:lnTo>
                    <a:pt x="30067" y="20368"/>
                  </a:lnTo>
                  <a:lnTo>
                    <a:pt x="31671" y="20674"/>
                  </a:lnTo>
                  <a:lnTo>
                    <a:pt x="31671" y="15836"/>
                  </a:lnTo>
                  <a:lnTo>
                    <a:pt x="31646" y="15022"/>
                  </a:lnTo>
                  <a:lnTo>
                    <a:pt x="31493" y="13418"/>
                  </a:lnTo>
                  <a:lnTo>
                    <a:pt x="31162" y="11890"/>
                  </a:lnTo>
                  <a:lnTo>
                    <a:pt x="30704" y="10388"/>
                  </a:lnTo>
                  <a:lnTo>
                    <a:pt x="30093" y="8988"/>
                  </a:lnTo>
                  <a:lnTo>
                    <a:pt x="29380" y="7639"/>
                  </a:lnTo>
                  <a:lnTo>
                    <a:pt x="28514" y="6366"/>
                  </a:lnTo>
                  <a:lnTo>
                    <a:pt x="27547" y="5195"/>
                  </a:lnTo>
                  <a:lnTo>
                    <a:pt x="26478" y="4125"/>
                  </a:lnTo>
                  <a:lnTo>
                    <a:pt x="25306" y="3158"/>
                  </a:lnTo>
                  <a:lnTo>
                    <a:pt x="24034" y="2292"/>
                  </a:lnTo>
                  <a:lnTo>
                    <a:pt x="22684" y="1554"/>
                  </a:lnTo>
                  <a:lnTo>
                    <a:pt x="21284" y="968"/>
                  </a:lnTo>
                  <a:lnTo>
                    <a:pt x="19782" y="510"/>
                  </a:lnTo>
                  <a:lnTo>
                    <a:pt x="18254" y="179"/>
                  </a:lnTo>
                  <a:lnTo>
                    <a:pt x="16650" y="26"/>
                  </a:lnTo>
                  <a:lnTo>
                    <a:pt x="15836" y="1"/>
                  </a:lnTo>
                  <a:close/>
                </a:path>
              </a:pathLst>
            </a:custGeom>
            <a:solidFill>
              <a:srgbClr val="542D1C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06" name="Shape 106"/>
            <p:cNvSpPr/>
            <p:nvPr/>
          </p:nvSpPr>
          <p:spPr>
            <a:xfrm>
              <a:off x="523900" y="857050"/>
              <a:ext cx="110125" cy="21675"/>
            </a:xfrm>
            <a:custGeom>
              <a:avLst/>
              <a:gdLst/>
              <a:ahLst/>
              <a:cxnLst/>
              <a:rect l="0" t="0" r="0" b="0"/>
              <a:pathLst>
                <a:path w="4405" h="867" fill="none" extrusionOk="0">
                  <a:moveTo>
                    <a:pt x="4404" y="866"/>
                  </a:moveTo>
                  <a:lnTo>
                    <a:pt x="4175" y="662"/>
                  </a:lnTo>
                  <a:lnTo>
                    <a:pt x="3666" y="306"/>
                  </a:lnTo>
                  <a:lnTo>
                    <a:pt x="2800" y="1"/>
                  </a:lnTo>
                  <a:lnTo>
                    <a:pt x="1604" y="1"/>
                  </a:lnTo>
                  <a:lnTo>
                    <a:pt x="738" y="306"/>
                  </a:lnTo>
                  <a:lnTo>
                    <a:pt x="229" y="662"/>
                  </a:lnTo>
                  <a:lnTo>
                    <a:pt x="0" y="866"/>
                  </a:lnTo>
                </a:path>
              </a:pathLst>
            </a:custGeom>
            <a:noFill/>
            <a:ln w="21000" cap="rnd" cmpd="sng">
              <a:solidFill>
                <a:srgbClr val="713C2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07" name="Shape 107"/>
            <p:cNvSpPr/>
            <p:nvPr/>
          </p:nvSpPr>
          <p:spPr>
            <a:xfrm>
              <a:off x="884775" y="857050"/>
              <a:ext cx="110125" cy="21675"/>
            </a:xfrm>
            <a:custGeom>
              <a:avLst/>
              <a:gdLst/>
              <a:ahLst/>
              <a:cxnLst/>
              <a:rect l="0" t="0" r="0" b="0"/>
              <a:pathLst>
                <a:path w="4405" h="867" fill="none" extrusionOk="0">
                  <a:moveTo>
                    <a:pt x="4405" y="866"/>
                  </a:moveTo>
                  <a:lnTo>
                    <a:pt x="4175" y="662"/>
                  </a:lnTo>
                  <a:lnTo>
                    <a:pt x="3641" y="306"/>
                  </a:lnTo>
                  <a:lnTo>
                    <a:pt x="2801" y="1"/>
                  </a:lnTo>
                  <a:lnTo>
                    <a:pt x="1604" y="1"/>
                  </a:lnTo>
                  <a:lnTo>
                    <a:pt x="738" y="306"/>
                  </a:lnTo>
                  <a:lnTo>
                    <a:pt x="229" y="662"/>
                  </a:lnTo>
                  <a:lnTo>
                    <a:pt x="0" y="866"/>
                  </a:lnTo>
                </a:path>
              </a:pathLst>
            </a:custGeom>
            <a:noFill/>
            <a:ln w="21000" cap="rnd" cmpd="sng">
              <a:solidFill>
                <a:srgbClr val="713C2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08" name="Shape 108"/>
            <p:cNvSpPr/>
            <p:nvPr/>
          </p:nvSpPr>
          <p:spPr>
            <a:xfrm>
              <a:off x="697650" y="1161925"/>
              <a:ext cx="123500" cy="35650"/>
            </a:xfrm>
            <a:custGeom>
              <a:avLst/>
              <a:gdLst/>
              <a:ahLst/>
              <a:cxnLst/>
              <a:rect l="0" t="0" r="0" b="0"/>
              <a:pathLst>
                <a:path w="4940" h="1426" fill="none" extrusionOk="0">
                  <a:moveTo>
                    <a:pt x="0" y="0"/>
                  </a:moveTo>
                  <a:lnTo>
                    <a:pt x="128" y="306"/>
                  </a:lnTo>
                  <a:lnTo>
                    <a:pt x="611" y="815"/>
                  </a:lnTo>
                  <a:lnTo>
                    <a:pt x="1248" y="1197"/>
                  </a:lnTo>
                  <a:lnTo>
                    <a:pt x="2037" y="1426"/>
                  </a:lnTo>
                  <a:lnTo>
                    <a:pt x="2470" y="1426"/>
                  </a:lnTo>
                  <a:lnTo>
                    <a:pt x="2903" y="1426"/>
                  </a:lnTo>
                  <a:lnTo>
                    <a:pt x="3666" y="1222"/>
                  </a:lnTo>
                  <a:lnTo>
                    <a:pt x="4303" y="840"/>
                  </a:lnTo>
                  <a:lnTo>
                    <a:pt x="4787" y="331"/>
                  </a:lnTo>
                  <a:lnTo>
                    <a:pt x="4939" y="26"/>
                  </a:lnTo>
                </a:path>
              </a:pathLst>
            </a:custGeom>
            <a:noFill/>
            <a:ln w="21000" cap="rnd" cmpd="sng">
              <a:solidFill>
                <a:srgbClr val="AE4C3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09" name="Shape 109"/>
            <p:cNvSpPr/>
            <p:nvPr/>
          </p:nvSpPr>
          <p:spPr>
            <a:xfrm>
              <a:off x="1280650" y="970350"/>
              <a:ext cx="357075" cy="585575"/>
            </a:xfrm>
            <a:custGeom>
              <a:avLst/>
              <a:gdLst/>
              <a:ahLst/>
              <a:cxnLst/>
              <a:rect l="0" t="0" r="0" b="0"/>
              <a:pathLst>
                <a:path w="14283" h="23423" extrusionOk="0">
                  <a:moveTo>
                    <a:pt x="9217" y="0"/>
                  </a:moveTo>
                  <a:lnTo>
                    <a:pt x="8784" y="77"/>
                  </a:lnTo>
                  <a:lnTo>
                    <a:pt x="8427" y="357"/>
                  </a:lnTo>
                  <a:lnTo>
                    <a:pt x="8173" y="738"/>
                  </a:lnTo>
                  <a:lnTo>
                    <a:pt x="8096" y="993"/>
                  </a:lnTo>
                  <a:lnTo>
                    <a:pt x="6365" y="8529"/>
                  </a:lnTo>
                  <a:lnTo>
                    <a:pt x="6060" y="8453"/>
                  </a:lnTo>
                  <a:lnTo>
                    <a:pt x="7587" y="1757"/>
                  </a:lnTo>
                  <a:lnTo>
                    <a:pt x="7638" y="1502"/>
                  </a:lnTo>
                  <a:lnTo>
                    <a:pt x="7587" y="1019"/>
                  </a:lnTo>
                  <a:lnTo>
                    <a:pt x="7384" y="637"/>
                  </a:lnTo>
                  <a:lnTo>
                    <a:pt x="7027" y="357"/>
                  </a:lnTo>
                  <a:lnTo>
                    <a:pt x="6824" y="280"/>
                  </a:lnTo>
                  <a:lnTo>
                    <a:pt x="6620" y="255"/>
                  </a:lnTo>
                  <a:lnTo>
                    <a:pt x="6187" y="357"/>
                  </a:lnTo>
                  <a:lnTo>
                    <a:pt x="5831" y="611"/>
                  </a:lnTo>
                  <a:lnTo>
                    <a:pt x="5576" y="1019"/>
                  </a:lnTo>
                  <a:lnTo>
                    <a:pt x="5500" y="1273"/>
                  </a:lnTo>
                  <a:lnTo>
                    <a:pt x="3387" y="10413"/>
                  </a:lnTo>
                  <a:lnTo>
                    <a:pt x="3157" y="9547"/>
                  </a:lnTo>
                  <a:lnTo>
                    <a:pt x="2648" y="8172"/>
                  </a:lnTo>
                  <a:lnTo>
                    <a:pt x="2139" y="7205"/>
                  </a:lnTo>
                  <a:lnTo>
                    <a:pt x="1630" y="6594"/>
                  </a:lnTo>
                  <a:lnTo>
                    <a:pt x="968" y="6110"/>
                  </a:lnTo>
                  <a:lnTo>
                    <a:pt x="408" y="6034"/>
                  </a:lnTo>
                  <a:lnTo>
                    <a:pt x="332" y="6059"/>
                  </a:lnTo>
                  <a:lnTo>
                    <a:pt x="179" y="6136"/>
                  </a:lnTo>
                  <a:lnTo>
                    <a:pt x="1" y="6441"/>
                  </a:lnTo>
                  <a:lnTo>
                    <a:pt x="1" y="6950"/>
                  </a:lnTo>
                  <a:lnTo>
                    <a:pt x="51" y="7052"/>
                  </a:lnTo>
                  <a:lnTo>
                    <a:pt x="561" y="9980"/>
                  </a:lnTo>
                  <a:lnTo>
                    <a:pt x="1172" y="13493"/>
                  </a:lnTo>
                  <a:lnTo>
                    <a:pt x="1223" y="13875"/>
                  </a:lnTo>
                  <a:lnTo>
                    <a:pt x="1426" y="14537"/>
                  </a:lnTo>
                  <a:lnTo>
                    <a:pt x="1910" y="15301"/>
                  </a:lnTo>
                  <a:lnTo>
                    <a:pt x="2954" y="16116"/>
                  </a:lnTo>
                  <a:lnTo>
                    <a:pt x="3183" y="16192"/>
                  </a:lnTo>
                  <a:lnTo>
                    <a:pt x="1859" y="21844"/>
                  </a:lnTo>
                  <a:lnTo>
                    <a:pt x="8809" y="23422"/>
                  </a:lnTo>
                  <a:lnTo>
                    <a:pt x="10159" y="17669"/>
                  </a:lnTo>
                  <a:lnTo>
                    <a:pt x="10286" y="17694"/>
                  </a:lnTo>
                  <a:lnTo>
                    <a:pt x="10719" y="17592"/>
                  </a:lnTo>
                  <a:lnTo>
                    <a:pt x="11228" y="17312"/>
                  </a:lnTo>
                  <a:lnTo>
                    <a:pt x="11635" y="16778"/>
                  </a:lnTo>
                  <a:lnTo>
                    <a:pt x="11763" y="16396"/>
                  </a:lnTo>
                  <a:lnTo>
                    <a:pt x="12094" y="14944"/>
                  </a:lnTo>
                  <a:lnTo>
                    <a:pt x="12832" y="11737"/>
                  </a:lnTo>
                  <a:lnTo>
                    <a:pt x="13086" y="10617"/>
                  </a:lnTo>
                  <a:lnTo>
                    <a:pt x="13214" y="10107"/>
                  </a:lnTo>
                  <a:lnTo>
                    <a:pt x="14232" y="5627"/>
                  </a:lnTo>
                  <a:lnTo>
                    <a:pt x="14283" y="5397"/>
                  </a:lnTo>
                  <a:lnTo>
                    <a:pt x="14232" y="4965"/>
                  </a:lnTo>
                  <a:lnTo>
                    <a:pt x="14028" y="4608"/>
                  </a:lnTo>
                  <a:lnTo>
                    <a:pt x="13723" y="4354"/>
                  </a:lnTo>
                  <a:lnTo>
                    <a:pt x="13519" y="4277"/>
                  </a:lnTo>
                  <a:lnTo>
                    <a:pt x="13341" y="4252"/>
                  </a:lnTo>
                  <a:lnTo>
                    <a:pt x="12934" y="4354"/>
                  </a:lnTo>
                  <a:lnTo>
                    <a:pt x="12603" y="4583"/>
                  </a:lnTo>
                  <a:lnTo>
                    <a:pt x="12374" y="4965"/>
                  </a:lnTo>
                  <a:lnTo>
                    <a:pt x="12297" y="5194"/>
                  </a:lnTo>
                  <a:lnTo>
                    <a:pt x="11253" y="9649"/>
                  </a:lnTo>
                  <a:lnTo>
                    <a:pt x="10872" y="9573"/>
                  </a:lnTo>
                  <a:lnTo>
                    <a:pt x="12323" y="3284"/>
                  </a:lnTo>
                  <a:lnTo>
                    <a:pt x="12374" y="3030"/>
                  </a:lnTo>
                  <a:lnTo>
                    <a:pt x="12323" y="2546"/>
                  </a:lnTo>
                  <a:lnTo>
                    <a:pt x="12094" y="2164"/>
                  </a:lnTo>
                  <a:lnTo>
                    <a:pt x="11763" y="1884"/>
                  </a:lnTo>
                  <a:lnTo>
                    <a:pt x="11559" y="1808"/>
                  </a:lnTo>
                  <a:lnTo>
                    <a:pt x="11330" y="1782"/>
                  </a:lnTo>
                  <a:lnTo>
                    <a:pt x="10922" y="1884"/>
                  </a:lnTo>
                  <a:lnTo>
                    <a:pt x="10566" y="2139"/>
                  </a:lnTo>
                  <a:lnTo>
                    <a:pt x="10286" y="2546"/>
                  </a:lnTo>
                  <a:lnTo>
                    <a:pt x="10235" y="2801"/>
                  </a:lnTo>
                  <a:lnTo>
                    <a:pt x="8784" y="9089"/>
                  </a:lnTo>
                  <a:lnTo>
                    <a:pt x="8478" y="9013"/>
                  </a:lnTo>
                  <a:lnTo>
                    <a:pt x="10210" y="1477"/>
                  </a:lnTo>
                  <a:lnTo>
                    <a:pt x="10235" y="1222"/>
                  </a:lnTo>
                  <a:lnTo>
                    <a:pt x="10184" y="764"/>
                  </a:lnTo>
                  <a:lnTo>
                    <a:pt x="9980" y="357"/>
                  </a:lnTo>
                  <a:lnTo>
                    <a:pt x="9649" y="77"/>
                  </a:lnTo>
                  <a:lnTo>
                    <a:pt x="9420" y="26"/>
                  </a:lnTo>
                  <a:lnTo>
                    <a:pt x="9217" y="0"/>
                  </a:lnTo>
                  <a:close/>
                </a:path>
              </a:pathLst>
            </a:custGeom>
            <a:solidFill>
              <a:srgbClr val="C08A7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10" name="Shape 110"/>
            <p:cNvSpPr/>
            <p:nvPr/>
          </p:nvSpPr>
          <p:spPr>
            <a:xfrm>
              <a:off x="1365300" y="1230025"/>
              <a:ext cx="25" cy="25"/>
            </a:xfrm>
            <a:custGeom>
              <a:avLst/>
              <a:gdLst/>
              <a:ahLst/>
              <a:cxnLst/>
              <a:rect l="0" t="0" r="0" b="0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11" name="Shape 111"/>
            <p:cNvSpPr/>
            <p:nvPr/>
          </p:nvSpPr>
          <p:spPr>
            <a:xfrm>
              <a:off x="1398400" y="1174650"/>
              <a:ext cx="190975" cy="55400"/>
            </a:xfrm>
            <a:custGeom>
              <a:avLst/>
              <a:gdLst/>
              <a:ahLst/>
              <a:cxnLst/>
              <a:rect l="0" t="0" r="0" b="0"/>
              <a:pathLst>
                <a:path w="7639" h="2216" extrusionOk="0">
                  <a:moveTo>
                    <a:pt x="102" y="0"/>
                  </a:moveTo>
                  <a:lnTo>
                    <a:pt x="0" y="484"/>
                  </a:lnTo>
                  <a:lnTo>
                    <a:pt x="7536" y="2215"/>
                  </a:lnTo>
                  <a:lnTo>
                    <a:pt x="7638" y="1732"/>
                  </a:lnTo>
                  <a:lnTo>
                    <a:pt x="6569" y="1477"/>
                  </a:lnTo>
                  <a:lnTo>
                    <a:pt x="6543" y="1477"/>
                  </a:lnTo>
                  <a:lnTo>
                    <a:pt x="6162" y="1401"/>
                  </a:lnTo>
                  <a:lnTo>
                    <a:pt x="4074" y="917"/>
                  </a:lnTo>
                  <a:lnTo>
                    <a:pt x="3768" y="841"/>
                  </a:lnTo>
                  <a:lnTo>
                    <a:pt x="1655" y="357"/>
                  </a:lnTo>
                  <a:lnTo>
                    <a:pt x="1350" y="28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12" name="Shape 112"/>
            <p:cNvSpPr/>
            <p:nvPr/>
          </p:nvSpPr>
          <p:spPr>
            <a:xfrm>
              <a:off x="1365300" y="1223650"/>
              <a:ext cx="105675" cy="159150"/>
            </a:xfrm>
            <a:custGeom>
              <a:avLst/>
              <a:gdLst/>
              <a:ahLst/>
              <a:cxnLst/>
              <a:rect l="0" t="0" r="0" b="0"/>
              <a:pathLst>
                <a:path w="4227" h="6366" extrusionOk="0">
                  <a:moveTo>
                    <a:pt x="77" y="1"/>
                  </a:moveTo>
                  <a:lnTo>
                    <a:pt x="52" y="26"/>
                  </a:lnTo>
                  <a:lnTo>
                    <a:pt x="1" y="255"/>
                  </a:lnTo>
                  <a:lnTo>
                    <a:pt x="230" y="306"/>
                  </a:lnTo>
                  <a:lnTo>
                    <a:pt x="1121" y="612"/>
                  </a:lnTo>
                  <a:lnTo>
                    <a:pt x="1859" y="1019"/>
                  </a:lnTo>
                  <a:lnTo>
                    <a:pt x="2597" y="1656"/>
                  </a:lnTo>
                  <a:lnTo>
                    <a:pt x="3259" y="2572"/>
                  </a:lnTo>
                  <a:lnTo>
                    <a:pt x="3718" y="3794"/>
                  </a:lnTo>
                  <a:lnTo>
                    <a:pt x="3896" y="5347"/>
                  </a:lnTo>
                  <a:lnTo>
                    <a:pt x="3819" y="6315"/>
                  </a:lnTo>
                  <a:lnTo>
                    <a:pt x="4099" y="6365"/>
                  </a:lnTo>
                  <a:lnTo>
                    <a:pt x="4150" y="6213"/>
                  </a:lnTo>
                  <a:lnTo>
                    <a:pt x="4227" y="5118"/>
                  </a:lnTo>
                  <a:lnTo>
                    <a:pt x="4176" y="4125"/>
                  </a:lnTo>
                  <a:lnTo>
                    <a:pt x="3896" y="3005"/>
                  </a:lnTo>
                  <a:lnTo>
                    <a:pt x="3336" y="1936"/>
                  </a:lnTo>
                  <a:lnTo>
                    <a:pt x="2394" y="968"/>
                  </a:lnTo>
                  <a:lnTo>
                    <a:pt x="1375" y="383"/>
                  </a:lnTo>
                  <a:lnTo>
                    <a:pt x="535" y="103"/>
                  </a:lnTo>
                  <a:lnTo>
                    <a:pt x="77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13" name="Shape 113"/>
            <p:cNvSpPr/>
            <p:nvPr/>
          </p:nvSpPr>
          <p:spPr>
            <a:xfrm>
              <a:off x="1343025" y="1403775"/>
              <a:ext cx="183975" cy="84675"/>
            </a:xfrm>
            <a:custGeom>
              <a:avLst/>
              <a:gdLst/>
              <a:ahLst/>
              <a:cxnLst/>
              <a:rect l="0" t="0" r="0" b="0"/>
              <a:pathLst>
                <a:path w="7359" h="3387" extrusionOk="0">
                  <a:moveTo>
                    <a:pt x="408" y="1"/>
                  </a:moveTo>
                  <a:lnTo>
                    <a:pt x="1" y="1783"/>
                  </a:lnTo>
                  <a:lnTo>
                    <a:pt x="6951" y="3387"/>
                  </a:lnTo>
                  <a:lnTo>
                    <a:pt x="7358" y="1605"/>
                  </a:lnTo>
                  <a:lnTo>
                    <a:pt x="408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14" name="Shape 114"/>
            <p:cNvSpPr/>
            <p:nvPr/>
          </p:nvSpPr>
          <p:spPr>
            <a:xfrm>
              <a:off x="1303575" y="1425425"/>
              <a:ext cx="237425" cy="100575"/>
            </a:xfrm>
            <a:custGeom>
              <a:avLst/>
              <a:gdLst/>
              <a:ahLst/>
              <a:cxnLst/>
              <a:rect l="0" t="0" r="0" b="0"/>
              <a:pathLst>
                <a:path w="9497" h="4023" extrusionOk="0">
                  <a:moveTo>
                    <a:pt x="433" y="0"/>
                  </a:moveTo>
                  <a:lnTo>
                    <a:pt x="0" y="1935"/>
                  </a:lnTo>
                  <a:lnTo>
                    <a:pt x="9063" y="4023"/>
                  </a:lnTo>
                  <a:lnTo>
                    <a:pt x="9496" y="2113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rgbClr val="52C5B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115" name="Shape 115"/>
            <p:cNvSpPr/>
            <p:nvPr/>
          </p:nvSpPr>
          <p:spPr>
            <a:xfrm>
              <a:off x="1281300" y="1463600"/>
              <a:ext cx="251425" cy="105675"/>
            </a:xfrm>
            <a:custGeom>
              <a:avLst/>
              <a:gdLst/>
              <a:ahLst/>
              <a:cxnLst/>
              <a:rect l="0" t="0" r="0" b="0"/>
              <a:pathLst>
                <a:path w="10057" h="4227" extrusionOk="0">
                  <a:moveTo>
                    <a:pt x="967" y="1"/>
                  </a:moveTo>
                  <a:lnTo>
                    <a:pt x="0" y="4227"/>
                  </a:lnTo>
                  <a:lnTo>
                    <a:pt x="9547" y="4227"/>
                  </a:lnTo>
                  <a:lnTo>
                    <a:pt x="10056" y="2088"/>
                  </a:lnTo>
                  <a:lnTo>
                    <a:pt x="967" y="1"/>
                  </a:lnTo>
                  <a:close/>
                </a:path>
              </a:pathLst>
            </a:custGeom>
            <a:solidFill>
              <a:srgbClr val="419C9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</p:grpSp>
      <p:grpSp>
        <p:nvGrpSpPr>
          <p:cNvPr id="31" name="Shape 301"/>
          <p:cNvGrpSpPr/>
          <p:nvPr/>
        </p:nvGrpSpPr>
        <p:grpSpPr>
          <a:xfrm flipH="1">
            <a:off x="7488533" y="3754514"/>
            <a:ext cx="1655476" cy="1388991"/>
            <a:chOff x="4163225" y="1879850"/>
            <a:chExt cx="1399625" cy="1174325"/>
          </a:xfrm>
        </p:grpSpPr>
        <p:sp>
          <p:nvSpPr>
            <p:cNvPr id="32" name="Shape 302"/>
            <p:cNvSpPr/>
            <p:nvPr/>
          </p:nvSpPr>
          <p:spPr>
            <a:xfrm>
              <a:off x="4288625" y="2352125"/>
              <a:ext cx="68125" cy="190950"/>
            </a:xfrm>
            <a:custGeom>
              <a:avLst/>
              <a:gdLst/>
              <a:ahLst/>
              <a:cxnLst/>
              <a:rect l="0" t="0" r="0" b="0"/>
              <a:pathLst>
                <a:path w="2725" h="7638" extrusionOk="0">
                  <a:moveTo>
                    <a:pt x="2724" y="0"/>
                  </a:moveTo>
                  <a:lnTo>
                    <a:pt x="2164" y="26"/>
                  </a:lnTo>
                  <a:lnTo>
                    <a:pt x="1171" y="433"/>
                  </a:lnTo>
                  <a:lnTo>
                    <a:pt x="433" y="1197"/>
                  </a:lnTo>
                  <a:lnTo>
                    <a:pt x="26" y="2164"/>
                  </a:lnTo>
                  <a:lnTo>
                    <a:pt x="0" y="2724"/>
                  </a:lnTo>
                  <a:lnTo>
                    <a:pt x="0" y="4914"/>
                  </a:lnTo>
                  <a:lnTo>
                    <a:pt x="26" y="5448"/>
                  </a:lnTo>
                  <a:lnTo>
                    <a:pt x="433" y="6441"/>
                  </a:lnTo>
                  <a:lnTo>
                    <a:pt x="1171" y="7180"/>
                  </a:lnTo>
                  <a:lnTo>
                    <a:pt x="2164" y="7587"/>
                  </a:lnTo>
                  <a:lnTo>
                    <a:pt x="2724" y="7638"/>
                  </a:lnTo>
                  <a:lnTo>
                    <a:pt x="2724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33" name="Shape 303"/>
            <p:cNvSpPr/>
            <p:nvPr/>
          </p:nvSpPr>
          <p:spPr>
            <a:xfrm>
              <a:off x="5011650" y="2352125"/>
              <a:ext cx="68125" cy="190950"/>
            </a:xfrm>
            <a:custGeom>
              <a:avLst/>
              <a:gdLst/>
              <a:ahLst/>
              <a:cxnLst/>
              <a:rect l="0" t="0" r="0" b="0"/>
              <a:pathLst>
                <a:path w="2725" h="7638" extrusionOk="0">
                  <a:moveTo>
                    <a:pt x="0" y="0"/>
                  </a:moveTo>
                  <a:lnTo>
                    <a:pt x="0" y="7638"/>
                  </a:lnTo>
                  <a:lnTo>
                    <a:pt x="560" y="7587"/>
                  </a:lnTo>
                  <a:lnTo>
                    <a:pt x="1553" y="7180"/>
                  </a:lnTo>
                  <a:lnTo>
                    <a:pt x="2292" y="6441"/>
                  </a:lnTo>
                  <a:lnTo>
                    <a:pt x="2699" y="5448"/>
                  </a:lnTo>
                  <a:lnTo>
                    <a:pt x="2724" y="4914"/>
                  </a:lnTo>
                  <a:lnTo>
                    <a:pt x="2724" y="2724"/>
                  </a:lnTo>
                  <a:lnTo>
                    <a:pt x="2699" y="2164"/>
                  </a:lnTo>
                  <a:lnTo>
                    <a:pt x="2292" y="1197"/>
                  </a:lnTo>
                  <a:lnTo>
                    <a:pt x="1553" y="433"/>
                  </a:lnTo>
                  <a:lnTo>
                    <a:pt x="560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34" name="Shape 304"/>
            <p:cNvSpPr/>
            <p:nvPr/>
          </p:nvSpPr>
          <p:spPr>
            <a:xfrm>
              <a:off x="4579475" y="2740375"/>
              <a:ext cx="210075" cy="263525"/>
            </a:xfrm>
            <a:custGeom>
              <a:avLst/>
              <a:gdLst/>
              <a:ahLst/>
              <a:cxnLst/>
              <a:rect l="0" t="0" r="0" b="0"/>
              <a:pathLst>
                <a:path w="8403" h="10541" extrusionOk="0">
                  <a:moveTo>
                    <a:pt x="1" y="0"/>
                  </a:moveTo>
                  <a:lnTo>
                    <a:pt x="1" y="10540"/>
                  </a:lnTo>
                  <a:lnTo>
                    <a:pt x="8402" y="10540"/>
                  </a:lnTo>
                  <a:lnTo>
                    <a:pt x="8402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35" name="Shape 305"/>
            <p:cNvSpPr/>
            <p:nvPr/>
          </p:nvSpPr>
          <p:spPr>
            <a:xfrm>
              <a:off x="4333800" y="1924400"/>
              <a:ext cx="700775" cy="875825"/>
            </a:xfrm>
            <a:custGeom>
              <a:avLst/>
              <a:gdLst/>
              <a:ahLst/>
              <a:cxnLst/>
              <a:rect l="0" t="0" r="0" b="0"/>
              <a:pathLst>
                <a:path w="28031" h="35033" extrusionOk="0">
                  <a:moveTo>
                    <a:pt x="14028" y="1"/>
                  </a:moveTo>
                  <a:lnTo>
                    <a:pt x="13290" y="26"/>
                  </a:lnTo>
                  <a:lnTo>
                    <a:pt x="11890" y="179"/>
                  </a:lnTo>
                  <a:lnTo>
                    <a:pt x="10515" y="459"/>
                  </a:lnTo>
                  <a:lnTo>
                    <a:pt x="9191" y="867"/>
                  </a:lnTo>
                  <a:lnTo>
                    <a:pt x="7944" y="1401"/>
                  </a:lnTo>
                  <a:lnTo>
                    <a:pt x="6747" y="2038"/>
                  </a:lnTo>
                  <a:lnTo>
                    <a:pt x="5627" y="2801"/>
                  </a:lnTo>
                  <a:lnTo>
                    <a:pt x="4583" y="3642"/>
                  </a:lnTo>
                  <a:lnTo>
                    <a:pt x="3641" y="4609"/>
                  </a:lnTo>
                  <a:lnTo>
                    <a:pt x="2776" y="5653"/>
                  </a:lnTo>
                  <a:lnTo>
                    <a:pt x="2012" y="6773"/>
                  </a:lnTo>
                  <a:lnTo>
                    <a:pt x="1375" y="7944"/>
                  </a:lnTo>
                  <a:lnTo>
                    <a:pt x="841" y="9217"/>
                  </a:lnTo>
                  <a:lnTo>
                    <a:pt x="433" y="10541"/>
                  </a:lnTo>
                  <a:lnTo>
                    <a:pt x="153" y="11890"/>
                  </a:lnTo>
                  <a:lnTo>
                    <a:pt x="1" y="13316"/>
                  </a:lnTo>
                  <a:lnTo>
                    <a:pt x="1" y="14029"/>
                  </a:lnTo>
                  <a:lnTo>
                    <a:pt x="1" y="21004"/>
                  </a:lnTo>
                  <a:lnTo>
                    <a:pt x="1" y="21743"/>
                  </a:lnTo>
                  <a:lnTo>
                    <a:pt x="153" y="23143"/>
                  </a:lnTo>
                  <a:lnTo>
                    <a:pt x="433" y="24518"/>
                  </a:lnTo>
                  <a:lnTo>
                    <a:pt x="841" y="25842"/>
                  </a:lnTo>
                  <a:lnTo>
                    <a:pt x="1375" y="27089"/>
                  </a:lnTo>
                  <a:lnTo>
                    <a:pt x="2012" y="28286"/>
                  </a:lnTo>
                  <a:lnTo>
                    <a:pt x="2776" y="29406"/>
                  </a:lnTo>
                  <a:lnTo>
                    <a:pt x="3641" y="30450"/>
                  </a:lnTo>
                  <a:lnTo>
                    <a:pt x="4583" y="31392"/>
                  </a:lnTo>
                  <a:lnTo>
                    <a:pt x="5627" y="32257"/>
                  </a:lnTo>
                  <a:lnTo>
                    <a:pt x="6747" y="33021"/>
                  </a:lnTo>
                  <a:lnTo>
                    <a:pt x="7944" y="33657"/>
                  </a:lnTo>
                  <a:lnTo>
                    <a:pt x="9191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290" y="35032"/>
                  </a:lnTo>
                  <a:lnTo>
                    <a:pt x="14741" y="35032"/>
                  </a:lnTo>
                  <a:lnTo>
                    <a:pt x="16167" y="34879"/>
                  </a:lnTo>
                  <a:lnTo>
                    <a:pt x="17516" y="34599"/>
                  </a:lnTo>
                  <a:lnTo>
                    <a:pt x="18840" y="34192"/>
                  </a:lnTo>
                  <a:lnTo>
                    <a:pt x="20088" y="33657"/>
                  </a:lnTo>
                  <a:lnTo>
                    <a:pt x="21284" y="33021"/>
                  </a:lnTo>
                  <a:lnTo>
                    <a:pt x="22404" y="32257"/>
                  </a:lnTo>
                  <a:lnTo>
                    <a:pt x="23448" y="31392"/>
                  </a:lnTo>
                  <a:lnTo>
                    <a:pt x="24390" y="30450"/>
                  </a:lnTo>
                  <a:lnTo>
                    <a:pt x="25256" y="29406"/>
                  </a:lnTo>
                  <a:lnTo>
                    <a:pt x="26020" y="28286"/>
                  </a:lnTo>
                  <a:lnTo>
                    <a:pt x="26656" y="27089"/>
                  </a:lnTo>
                  <a:lnTo>
                    <a:pt x="27191" y="25842"/>
                  </a:lnTo>
                  <a:lnTo>
                    <a:pt x="27598" y="24518"/>
                  </a:lnTo>
                  <a:lnTo>
                    <a:pt x="27878" y="23143"/>
                  </a:lnTo>
                  <a:lnTo>
                    <a:pt x="28031" y="21743"/>
                  </a:lnTo>
                  <a:lnTo>
                    <a:pt x="28031" y="21004"/>
                  </a:lnTo>
                  <a:lnTo>
                    <a:pt x="28031" y="14029"/>
                  </a:lnTo>
                  <a:lnTo>
                    <a:pt x="28031" y="13316"/>
                  </a:lnTo>
                  <a:lnTo>
                    <a:pt x="27878" y="11890"/>
                  </a:lnTo>
                  <a:lnTo>
                    <a:pt x="27598" y="10541"/>
                  </a:lnTo>
                  <a:lnTo>
                    <a:pt x="27191" y="9217"/>
                  </a:lnTo>
                  <a:lnTo>
                    <a:pt x="26656" y="7944"/>
                  </a:lnTo>
                  <a:lnTo>
                    <a:pt x="26020" y="6773"/>
                  </a:lnTo>
                  <a:lnTo>
                    <a:pt x="25256" y="5653"/>
                  </a:lnTo>
                  <a:lnTo>
                    <a:pt x="24390" y="4609"/>
                  </a:lnTo>
                  <a:lnTo>
                    <a:pt x="23448" y="3642"/>
                  </a:lnTo>
                  <a:lnTo>
                    <a:pt x="22404" y="2801"/>
                  </a:lnTo>
                  <a:lnTo>
                    <a:pt x="21284" y="2038"/>
                  </a:lnTo>
                  <a:lnTo>
                    <a:pt x="20088" y="1401"/>
                  </a:lnTo>
                  <a:lnTo>
                    <a:pt x="18840" y="867"/>
                  </a:lnTo>
                  <a:lnTo>
                    <a:pt x="17516" y="459"/>
                  </a:lnTo>
                  <a:lnTo>
                    <a:pt x="16167" y="179"/>
                  </a:lnTo>
                  <a:lnTo>
                    <a:pt x="14741" y="26"/>
                  </a:lnTo>
                  <a:lnTo>
                    <a:pt x="14028" y="1"/>
                  </a:lnTo>
                  <a:close/>
                </a:path>
              </a:pathLst>
            </a:custGeom>
            <a:solidFill>
              <a:srgbClr val="F2D1A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36" name="Shape 306"/>
            <p:cNvSpPr/>
            <p:nvPr/>
          </p:nvSpPr>
          <p:spPr>
            <a:xfrm>
              <a:off x="4163225" y="2844100"/>
              <a:ext cx="1041925" cy="210075"/>
            </a:xfrm>
            <a:custGeom>
              <a:avLst/>
              <a:gdLst/>
              <a:ahLst/>
              <a:cxnLst/>
              <a:rect l="0" t="0" r="0" b="0"/>
              <a:pathLst>
                <a:path w="41677" h="8403" extrusionOk="0">
                  <a:moveTo>
                    <a:pt x="16625" y="1"/>
                  </a:moveTo>
                  <a:lnTo>
                    <a:pt x="12297" y="154"/>
                  </a:lnTo>
                  <a:lnTo>
                    <a:pt x="11177" y="179"/>
                  </a:lnTo>
                  <a:lnTo>
                    <a:pt x="9115" y="485"/>
                  </a:lnTo>
                  <a:lnTo>
                    <a:pt x="7307" y="1070"/>
                  </a:lnTo>
                  <a:lnTo>
                    <a:pt x="5678" y="1910"/>
                  </a:lnTo>
                  <a:lnTo>
                    <a:pt x="4227" y="3005"/>
                  </a:lnTo>
                  <a:lnTo>
                    <a:pt x="2903" y="4303"/>
                  </a:lnTo>
                  <a:lnTo>
                    <a:pt x="1681" y="5805"/>
                  </a:lnTo>
                  <a:lnTo>
                    <a:pt x="535" y="7486"/>
                  </a:lnTo>
                  <a:lnTo>
                    <a:pt x="1" y="8402"/>
                  </a:lnTo>
                  <a:lnTo>
                    <a:pt x="41677" y="8402"/>
                  </a:lnTo>
                  <a:lnTo>
                    <a:pt x="41142" y="7486"/>
                  </a:lnTo>
                  <a:lnTo>
                    <a:pt x="39996" y="5805"/>
                  </a:lnTo>
                  <a:lnTo>
                    <a:pt x="38774" y="4303"/>
                  </a:lnTo>
                  <a:lnTo>
                    <a:pt x="37451" y="3005"/>
                  </a:lnTo>
                  <a:lnTo>
                    <a:pt x="35999" y="1910"/>
                  </a:lnTo>
                  <a:lnTo>
                    <a:pt x="34370" y="1070"/>
                  </a:lnTo>
                  <a:lnTo>
                    <a:pt x="32563" y="485"/>
                  </a:lnTo>
                  <a:lnTo>
                    <a:pt x="30500" y="179"/>
                  </a:lnTo>
                  <a:lnTo>
                    <a:pt x="29380" y="154"/>
                  </a:lnTo>
                  <a:lnTo>
                    <a:pt x="25052" y="1"/>
                  </a:lnTo>
                  <a:lnTo>
                    <a:pt x="25027" y="434"/>
                  </a:lnTo>
                  <a:lnTo>
                    <a:pt x="24874" y="1248"/>
                  </a:lnTo>
                  <a:lnTo>
                    <a:pt x="24543" y="2012"/>
                  </a:lnTo>
                  <a:lnTo>
                    <a:pt x="24085" y="2674"/>
                  </a:lnTo>
                  <a:lnTo>
                    <a:pt x="23525" y="3260"/>
                  </a:lnTo>
                  <a:lnTo>
                    <a:pt x="22863" y="3718"/>
                  </a:lnTo>
                  <a:lnTo>
                    <a:pt x="22099" y="4023"/>
                  </a:lnTo>
                  <a:lnTo>
                    <a:pt x="21284" y="4202"/>
                  </a:lnTo>
                  <a:lnTo>
                    <a:pt x="20419" y="4202"/>
                  </a:lnTo>
                  <a:lnTo>
                    <a:pt x="19579" y="4023"/>
                  </a:lnTo>
                  <a:lnTo>
                    <a:pt x="18840" y="3718"/>
                  </a:lnTo>
                  <a:lnTo>
                    <a:pt x="18153" y="3260"/>
                  </a:lnTo>
                  <a:lnTo>
                    <a:pt x="17593" y="2674"/>
                  </a:lnTo>
                  <a:lnTo>
                    <a:pt x="17134" y="2012"/>
                  </a:lnTo>
                  <a:lnTo>
                    <a:pt x="16803" y="1248"/>
                  </a:lnTo>
                  <a:lnTo>
                    <a:pt x="16651" y="434"/>
                  </a:lnTo>
                  <a:lnTo>
                    <a:pt x="16625" y="1"/>
                  </a:lnTo>
                  <a:close/>
                </a:path>
              </a:pathLst>
            </a:custGeom>
            <a:solidFill>
              <a:srgbClr val="7DC729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37" name="Shape 307"/>
            <p:cNvSpPr/>
            <p:nvPr/>
          </p:nvSpPr>
          <p:spPr>
            <a:xfrm>
              <a:off x="4540025" y="2844100"/>
              <a:ext cx="288350" cy="149600"/>
            </a:xfrm>
            <a:custGeom>
              <a:avLst/>
              <a:gdLst/>
              <a:ahLst/>
              <a:cxnLst/>
              <a:rect l="0" t="0" r="0" b="0"/>
              <a:pathLst>
                <a:path w="11534" h="5984" extrusionOk="0">
                  <a:moveTo>
                    <a:pt x="1553" y="1"/>
                  </a:moveTo>
                  <a:lnTo>
                    <a:pt x="0" y="52"/>
                  </a:lnTo>
                  <a:lnTo>
                    <a:pt x="0" y="128"/>
                  </a:lnTo>
                  <a:lnTo>
                    <a:pt x="0" y="205"/>
                  </a:lnTo>
                  <a:lnTo>
                    <a:pt x="0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299" y="3871"/>
                  </a:lnTo>
                  <a:lnTo>
                    <a:pt x="2088" y="4660"/>
                  </a:lnTo>
                  <a:lnTo>
                    <a:pt x="3004" y="5296"/>
                  </a:lnTo>
                  <a:lnTo>
                    <a:pt x="4048" y="5729"/>
                  </a:lnTo>
                  <a:lnTo>
                    <a:pt x="5168" y="5958"/>
                  </a:lnTo>
                  <a:lnTo>
                    <a:pt x="5779" y="5984"/>
                  </a:lnTo>
                  <a:lnTo>
                    <a:pt x="6365" y="5958"/>
                  </a:lnTo>
                  <a:lnTo>
                    <a:pt x="7485" y="5729"/>
                  </a:lnTo>
                  <a:lnTo>
                    <a:pt x="8529" y="5296"/>
                  </a:lnTo>
                  <a:lnTo>
                    <a:pt x="9446" y="4660"/>
                  </a:lnTo>
                  <a:lnTo>
                    <a:pt x="10235" y="3871"/>
                  </a:lnTo>
                  <a:lnTo>
                    <a:pt x="10846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33" y="205"/>
                  </a:lnTo>
                  <a:lnTo>
                    <a:pt x="11533" y="128"/>
                  </a:lnTo>
                  <a:lnTo>
                    <a:pt x="11533" y="52"/>
                  </a:lnTo>
                  <a:lnTo>
                    <a:pt x="9980" y="1"/>
                  </a:lnTo>
                  <a:lnTo>
                    <a:pt x="9955" y="434"/>
                  </a:lnTo>
                  <a:lnTo>
                    <a:pt x="9802" y="1248"/>
                  </a:lnTo>
                  <a:lnTo>
                    <a:pt x="9471" y="2012"/>
                  </a:lnTo>
                  <a:lnTo>
                    <a:pt x="9013" y="2674"/>
                  </a:lnTo>
                  <a:lnTo>
                    <a:pt x="8453" y="3260"/>
                  </a:lnTo>
                  <a:lnTo>
                    <a:pt x="7791" y="3718"/>
                  </a:lnTo>
                  <a:lnTo>
                    <a:pt x="7027" y="4023"/>
                  </a:lnTo>
                  <a:lnTo>
                    <a:pt x="6212" y="4202"/>
                  </a:lnTo>
                  <a:lnTo>
                    <a:pt x="5347" y="4202"/>
                  </a:lnTo>
                  <a:lnTo>
                    <a:pt x="4507" y="4023"/>
                  </a:lnTo>
                  <a:lnTo>
                    <a:pt x="3768" y="3718"/>
                  </a:lnTo>
                  <a:lnTo>
                    <a:pt x="3081" y="3260"/>
                  </a:lnTo>
                  <a:lnTo>
                    <a:pt x="2521" y="2674"/>
                  </a:lnTo>
                  <a:lnTo>
                    <a:pt x="2062" y="2012"/>
                  </a:lnTo>
                  <a:lnTo>
                    <a:pt x="1731" y="1248"/>
                  </a:lnTo>
                  <a:lnTo>
                    <a:pt x="1579" y="434"/>
                  </a:lnTo>
                  <a:lnTo>
                    <a:pt x="1553" y="1"/>
                  </a:lnTo>
                  <a:close/>
                </a:path>
              </a:pathLst>
            </a:custGeom>
            <a:solidFill>
              <a:srgbClr val="CFE63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38" name="Shape 308"/>
            <p:cNvSpPr/>
            <p:nvPr/>
          </p:nvSpPr>
          <p:spPr>
            <a:xfrm>
              <a:off x="4632300" y="2459675"/>
              <a:ext cx="99950" cy="119700"/>
            </a:xfrm>
            <a:custGeom>
              <a:avLst/>
              <a:gdLst/>
              <a:ahLst/>
              <a:cxnLst/>
              <a:rect l="0" t="0" r="0" b="0"/>
              <a:pathLst>
                <a:path w="3998" h="4788" extrusionOk="0">
                  <a:moveTo>
                    <a:pt x="1885" y="1"/>
                  </a:moveTo>
                  <a:lnTo>
                    <a:pt x="1656" y="306"/>
                  </a:lnTo>
                  <a:lnTo>
                    <a:pt x="1579" y="586"/>
                  </a:lnTo>
                  <a:lnTo>
                    <a:pt x="26" y="4252"/>
                  </a:lnTo>
                  <a:lnTo>
                    <a:pt x="1" y="4303"/>
                  </a:lnTo>
                  <a:lnTo>
                    <a:pt x="1" y="4354"/>
                  </a:lnTo>
                  <a:lnTo>
                    <a:pt x="485" y="4558"/>
                  </a:lnTo>
                  <a:lnTo>
                    <a:pt x="1503" y="4787"/>
                  </a:lnTo>
                  <a:lnTo>
                    <a:pt x="2521" y="4787"/>
                  </a:lnTo>
                  <a:lnTo>
                    <a:pt x="3514" y="4558"/>
                  </a:lnTo>
                  <a:lnTo>
                    <a:pt x="3998" y="4354"/>
                  </a:lnTo>
                  <a:lnTo>
                    <a:pt x="3998" y="4303"/>
                  </a:lnTo>
                  <a:lnTo>
                    <a:pt x="3998" y="4252"/>
                  </a:lnTo>
                  <a:lnTo>
                    <a:pt x="2445" y="586"/>
                  </a:lnTo>
                  <a:lnTo>
                    <a:pt x="2343" y="306"/>
                  </a:lnTo>
                  <a:lnTo>
                    <a:pt x="2114" y="1"/>
                  </a:lnTo>
                  <a:close/>
                </a:path>
              </a:pathLst>
            </a:custGeom>
            <a:solidFill>
              <a:srgbClr val="FEEB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39" name="Shape 309"/>
            <p:cNvSpPr/>
            <p:nvPr/>
          </p:nvSpPr>
          <p:spPr>
            <a:xfrm>
              <a:off x="4632300" y="2568525"/>
              <a:ext cx="99950" cy="38200"/>
            </a:xfrm>
            <a:custGeom>
              <a:avLst/>
              <a:gdLst/>
              <a:ahLst/>
              <a:cxnLst/>
              <a:rect l="0" t="0" r="0" b="0"/>
              <a:pathLst>
                <a:path w="3998" h="1528" extrusionOk="0">
                  <a:moveTo>
                    <a:pt x="1" y="0"/>
                  </a:moveTo>
                  <a:lnTo>
                    <a:pt x="1" y="306"/>
                  </a:lnTo>
                  <a:lnTo>
                    <a:pt x="357" y="840"/>
                  </a:lnTo>
                  <a:lnTo>
                    <a:pt x="917" y="1273"/>
                  </a:lnTo>
                  <a:lnTo>
                    <a:pt x="1579" y="1502"/>
                  </a:lnTo>
                  <a:lnTo>
                    <a:pt x="1834" y="1528"/>
                  </a:lnTo>
                  <a:lnTo>
                    <a:pt x="2165" y="1528"/>
                  </a:lnTo>
                  <a:lnTo>
                    <a:pt x="2445" y="1502"/>
                  </a:lnTo>
                  <a:lnTo>
                    <a:pt x="3081" y="1273"/>
                  </a:lnTo>
                  <a:lnTo>
                    <a:pt x="3667" y="840"/>
                  </a:lnTo>
                  <a:lnTo>
                    <a:pt x="3998" y="306"/>
                  </a:lnTo>
                  <a:lnTo>
                    <a:pt x="3998" y="0"/>
                  </a:lnTo>
                  <a:lnTo>
                    <a:pt x="3514" y="204"/>
                  </a:lnTo>
                  <a:lnTo>
                    <a:pt x="2521" y="433"/>
                  </a:lnTo>
                  <a:lnTo>
                    <a:pt x="1503" y="433"/>
                  </a:lnTo>
                  <a:lnTo>
                    <a:pt x="485" y="20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40" name="Shape 310"/>
            <p:cNvSpPr/>
            <p:nvPr/>
          </p:nvSpPr>
          <p:spPr>
            <a:xfrm>
              <a:off x="4799700" y="2429125"/>
              <a:ext cx="129875" cy="66850"/>
            </a:xfrm>
            <a:custGeom>
              <a:avLst/>
              <a:gdLst/>
              <a:ahLst/>
              <a:cxnLst/>
              <a:rect l="0" t="0" r="0" b="0"/>
              <a:pathLst>
                <a:path w="5195" h="2674" extrusionOk="0">
                  <a:moveTo>
                    <a:pt x="2826" y="1"/>
                  </a:moveTo>
                  <a:lnTo>
                    <a:pt x="2292" y="103"/>
                  </a:lnTo>
                  <a:lnTo>
                    <a:pt x="1757" y="281"/>
                  </a:lnTo>
                  <a:lnTo>
                    <a:pt x="917" y="866"/>
                  </a:lnTo>
                  <a:lnTo>
                    <a:pt x="102" y="1808"/>
                  </a:lnTo>
                  <a:lnTo>
                    <a:pt x="1" y="1987"/>
                  </a:lnTo>
                  <a:lnTo>
                    <a:pt x="179" y="2114"/>
                  </a:lnTo>
                  <a:lnTo>
                    <a:pt x="1350" y="2547"/>
                  </a:lnTo>
                  <a:lnTo>
                    <a:pt x="2368" y="2674"/>
                  </a:lnTo>
                  <a:lnTo>
                    <a:pt x="2903" y="2572"/>
                  </a:lnTo>
                  <a:lnTo>
                    <a:pt x="3437" y="2394"/>
                  </a:lnTo>
                  <a:lnTo>
                    <a:pt x="4278" y="1808"/>
                  </a:lnTo>
                  <a:lnTo>
                    <a:pt x="5092" y="866"/>
                  </a:lnTo>
                  <a:lnTo>
                    <a:pt x="5194" y="663"/>
                  </a:lnTo>
                  <a:lnTo>
                    <a:pt x="5016" y="561"/>
                  </a:lnTo>
                  <a:lnTo>
                    <a:pt x="3845" y="103"/>
                  </a:lnTo>
                  <a:lnTo>
                    <a:pt x="2826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41" name="Shape 311"/>
            <p:cNvSpPr/>
            <p:nvPr/>
          </p:nvSpPr>
          <p:spPr>
            <a:xfrm>
              <a:off x="4438825" y="2429125"/>
              <a:ext cx="130500" cy="66850"/>
            </a:xfrm>
            <a:custGeom>
              <a:avLst/>
              <a:gdLst/>
              <a:ahLst/>
              <a:cxnLst/>
              <a:rect l="0" t="0" r="0" b="0"/>
              <a:pathLst>
                <a:path w="5220" h="2674" extrusionOk="0">
                  <a:moveTo>
                    <a:pt x="2368" y="1"/>
                  </a:moveTo>
                  <a:lnTo>
                    <a:pt x="1350" y="103"/>
                  </a:lnTo>
                  <a:lnTo>
                    <a:pt x="179" y="561"/>
                  </a:lnTo>
                  <a:lnTo>
                    <a:pt x="0" y="663"/>
                  </a:lnTo>
                  <a:lnTo>
                    <a:pt x="102" y="866"/>
                  </a:lnTo>
                  <a:lnTo>
                    <a:pt x="917" y="1808"/>
                  </a:lnTo>
                  <a:lnTo>
                    <a:pt x="1757" y="2394"/>
                  </a:lnTo>
                  <a:lnTo>
                    <a:pt x="2292" y="2572"/>
                  </a:lnTo>
                  <a:lnTo>
                    <a:pt x="2826" y="2674"/>
                  </a:lnTo>
                  <a:lnTo>
                    <a:pt x="3845" y="2547"/>
                  </a:lnTo>
                  <a:lnTo>
                    <a:pt x="5016" y="2114"/>
                  </a:lnTo>
                  <a:lnTo>
                    <a:pt x="5219" y="1987"/>
                  </a:lnTo>
                  <a:lnTo>
                    <a:pt x="5092" y="1808"/>
                  </a:lnTo>
                  <a:lnTo>
                    <a:pt x="4277" y="866"/>
                  </a:lnTo>
                  <a:lnTo>
                    <a:pt x="3437" y="281"/>
                  </a:lnTo>
                  <a:lnTo>
                    <a:pt x="2903" y="103"/>
                  </a:lnTo>
                  <a:lnTo>
                    <a:pt x="2368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42" name="Shape 312"/>
            <p:cNvSpPr/>
            <p:nvPr/>
          </p:nvSpPr>
          <p:spPr>
            <a:xfrm>
              <a:off x="4471925" y="2438675"/>
              <a:ext cx="26750" cy="26750"/>
            </a:xfrm>
            <a:custGeom>
              <a:avLst/>
              <a:gdLst/>
              <a:ahLst/>
              <a:cxnLst/>
              <a:rect l="0" t="0" r="0" b="0"/>
              <a:pathLst>
                <a:path w="1070" h="1070" extrusionOk="0">
                  <a:moveTo>
                    <a:pt x="535" y="1"/>
                  </a:moveTo>
                  <a:lnTo>
                    <a:pt x="331" y="26"/>
                  </a:lnTo>
                  <a:lnTo>
                    <a:pt x="26" y="332"/>
                  </a:lnTo>
                  <a:lnTo>
                    <a:pt x="0" y="535"/>
                  </a:lnTo>
                  <a:lnTo>
                    <a:pt x="26" y="739"/>
                  </a:lnTo>
                  <a:lnTo>
                    <a:pt x="331" y="1044"/>
                  </a:lnTo>
                  <a:lnTo>
                    <a:pt x="535" y="1070"/>
                  </a:lnTo>
                  <a:lnTo>
                    <a:pt x="739" y="1044"/>
                  </a:lnTo>
                  <a:lnTo>
                    <a:pt x="1044" y="739"/>
                  </a:lnTo>
                  <a:lnTo>
                    <a:pt x="1069" y="535"/>
                  </a:lnTo>
                  <a:lnTo>
                    <a:pt x="1044" y="332"/>
                  </a:lnTo>
                  <a:lnTo>
                    <a:pt x="739" y="26"/>
                  </a:lnTo>
                  <a:lnTo>
                    <a:pt x="5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43" name="Shape 313"/>
            <p:cNvSpPr/>
            <p:nvPr/>
          </p:nvSpPr>
          <p:spPr>
            <a:xfrm>
              <a:off x="4837900" y="2445050"/>
              <a:ext cx="26750" cy="26125"/>
            </a:xfrm>
            <a:custGeom>
              <a:avLst/>
              <a:gdLst/>
              <a:ahLst/>
              <a:cxnLst/>
              <a:rect l="0" t="0" r="0" b="0"/>
              <a:pathLst>
                <a:path w="1070" h="1045" extrusionOk="0">
                  <a:moveTo>
                    <a:pt x="535" y="0"/>
                  </a:moveTo>
                  <a:lnTo>
                    <a:pt x="331" y="26"/>
                  </a:lnTo>
                  <a:lnTo>
                    <a:pt x="25" y="306"/>
                  </a:lnTo>
                  <a:lnTo>
                    <a:pt x="0" y="509"/>
                  </a:lnTo>
                  <a:lnTo>
                    <a:pt x="25" y="739"/>
                  </a:lnTo>
                  <a:lnTo>
                    <a:pt x="331" y="1019"/>
                  </a:lnTo>
                  <a:lnTo>
                    <a:pt x="535" y="1044"/>
                  </a:lnTo>
                  <a:lnTo>
                    <a:pt x="738" y="1019"/>
                  </a:lnTo>
                  <a:lnTo>
                    <a:pt x="1044" y="739"/>
                  </a:lnTo>
                  <a:lnTo>
                    <a:pt x="1069" y="509"/>
                  </a:lnTo>
                  <a:lnTo>
                    <a:pt x="1044" y="306"/>
                  </a:lnTo>
                  <a:lnTo>
                    <a:pt x="738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44" name="Shape 314"/>
            <p:cNvSpPr/>
            <p:nvPr/>
          </p:nvSpPr>
          <p:spPr>
            <a:xfrm>
              <a:off x="4431175" y="2522700"/>
              <a:ext cx="145775" cy="68750"/>
            </a:xfrm>
            <a:custGeom>
              <a:avLst/>
              <a:gdLst/>
              <a:ahLst/>
              <a:cxnLst/>
              <a:rect l="0" t="0" r="0" b="0"/>
              <a:pathLst>
                <a:path w="5831" h="2750" extrusionOk="0">
                  <a:moveTo>
                    <a:pt x="1350" y="0"/>
                  </a:moveTo>
                  <a:lnTo>
                    <a:pt x="1096" y="26"/>
                  </a:lnTo>
                  <a:lnTo>
                    <a:pt x="586" y="229"/>
                  </a:lnTo>
                  <a:lnTo>
                    <a:pt x="230" y="586"/>
                  </a:lnTo>
                  <a:lnTo>
                    <a:pt x="1" y="1095"/>
                  </a:lnTo>
                  <a:lnTo>
                    <a:pt x="1" y="1375"/>
                  </a:lnTo>
                  <a:lnTo>
                    <a:pt x="1" y="1655"/>
                  </a:lnTo>
                  <a:lnTo>
                    <a:pt x="230" y="2139"/>
                  </a:lnTo>
                  <a:lnTo>
                    <a:pt x="586" y="2521"/>
                  </a:lnTo>
                  <a:lnTo>
                    <a:pt x="1096" y="2724"/>
                  </a:lnTo>
                  <a:lnTo>
                    <a:pt x="1350" y="2750"/>
                  </a:lnTo>
                  <a:lnTo>
                    <a:pt x="4456" y="2750"/>
                  </a:lnTo>
                  <a:lnTo>
                    <a:pt x="4736" y="2724"/>
                  </a:lnTo>
                  <a:lnTo>
                    <a:pt x="5220" y="2521"/>
                  </a:lnTo>
                  <a:lnTo>
                    <a:pt x="5602" y="2139"/>
                  </a:lnTo>
                  <a:lnTo>
                    <a:pt x="5805" y="1655"/>
                  </a:lnTo>
                  <a:lnTo>
                    <a:pt x="5831" y="1375"/>
                  </a:lnTo>
                  <a:lnTo>
                    <a:pt x="5805" y="1095"/>
                  </a:lnTo>
                  <a:lnTo>
                    <a:pt x="5602" y="586"/>
                  </a:lnTo>
                  <a:lnTo>
                    <a:pt x="5220" y="229"/>
                  </a:lnTo>
                  <a:lnTo>
                    <a:pt x="4736" y="26"/>
                  </a:lnTo>
                  <a:lnTo>
                    <a:pt x="4456" y="0"/>
                  </a:lnTo>
                  <a:close/>
                </a:path>
              </a:pathLst>
            </a:custGeom>
            <a:solidFill>
              <a:srgbClr val="F1AA99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45" name="Shape 315"/>
            <p:cNvSpPr/>
            <p:nvPr/>
          </p:nvSpPr>
          <p:spPr>
            <a:xfrm>
              <a:off x="4791425" y="2522700"/>
              <a:ext cx="146425" cy="68750"/>
            </a:xfrm>
            <a:custGeom>
              <a:avLst/>
              <a:gdLst/>
              <a:ahLst/>
              <a:cxnLst/>
              <a:rect l="0" t="0" r="0" b="0"/>
              <a:pathLst>
                <a:path w="5857" h="2750" extrusionOk="0">
                  <a:moveTo>
                    <a:pt x="1375" y="0"/>
                  </a:moveTo>
                  <a:lnTo>
                    <a:pt x="1095" y="26"/>
                  </a:lnTo>
                  <a:lnTo>
                    <a:pt x="612" y="229"/>
                  </a:lnTo>
                  <a:lnTo>
                    <a:pt x="230" y="586"/>
                  </a:lnTo>
                  <a:lnTo>
                    <a:pt x="26" y="1095"/>
                  </a:lnTo>
                  <a:lnTo>
                    <a:pt x="1" y="1375"/>
                  </a:lnTo>
                  <a:lnTo>
                    <a:pt x="26" y="1655"/>
                  </a:lnTo>
                  <a:lnTo>
                    <a:pt x="230" y="2139"/>
                  </a:lnTo>
                  <a:lnTo>
                    <a:pt x="612" y="2521"/>
                  </a:lnTo>
                  <a:lnTo>
                    <a:pt x="1095" y="2724"/>
                  </a:lnTo>
                  <a:lnTo>
                    <a:pt x="1375" y="2750"/>
                  </a:lnTo>
                  <a:lnTo>
                    <a:pt x="4481" y="2750"/>
                  </a:lnTo>
                  <a:lnTo>
                    <a:pt x="4761" y="2724"/>
                  </a:lnTo>
                  <a:lnTo>
                    <a:pt x="5245" y="2521"/>
                  </a:lnTo>
                  <a:lnTo>
                    <a:pt x="5627" y="2139"/>
                  </a:lnTo>
                  <a:lnTo>
                    <a:pt x="5831" y="1655"/>
                  </a:lnTo>
                  <a:lnTo>
                    <a:pt x="5856" y="1375"/>
                  </a:lnTo>
                  <a:lnTo>
                    <a:pt x="5831" y="1095"/>
                  </a:lnTo>
                  <a:lnTo>
                    <a:pt x="5627" y="586"/>
                  </a:lnTo>
                  <a:lnTo>
                    <a:pt x="5245" y="229"/>
                  </a:lnTo>
                  <a:lnTo>
                    <a:pt x="4761" y="26"/>
                  </a:lnTo>
                  <a:lnTo>
                    <a:pt x="4481" y="0"/>
                  </a:lnTo>
                  <a:close/>
                </a:path>
              </a:pathLst>
            </a:custGeom>
            <a:solidFill>
              <a:srgbClr val="F1AA99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46" name="Shape 316"/>
            <p:cNvSpPr/>
            <p:nvPr/>
          </p:nvSpPr>
          <p:spPr>
            <a:xfrm>
              <a:off x="4448375" y="2341925"/>
              <a:ext cx="110775" cy="22300"/>
            </a:xfrm>
            <a:custGeom>
              <a:avLst/>
              <a:gdLst/>
              <a:ahLst/>
              <a:cxnLst/>
              <a:rect l="0" t="0" r="0" b="0"/>
              <a:pathLst>
                <a:path w="4431" h="892" fill="none" extrusionOk="0">
                  <a:moveTo>
                    <a:pt x="4430" y="892"/>
                  </a:moveTo>
                  <a:lnTo>
                    <a:pt x="4201" y="663"/>
                  </a:lnTo>
                  <a:lnTo>
                    <a:pt x="3666" y="332"/>
                  </a:lnTo>
                  <a:lnTo>
                    <a:pt x="2826" y="1"/>
                  </a:lnTo>
                  <a:lnTo>
                    <a:pt x="1630" y="1"/>
                  </a:lnTo>
                  <a:lnTo>
                    <a:pt x="764" y="332"/>
                  </a:lnTo>
                  <a:lnTo>
                    <a:pt x="255" y="663"/>
                  </a:lnTo>
                  <a:lnTo>
                    <a:pt x="0" y="892"/>
                  </a:lnTo>
                </a:path>
              </a:pathLst>
            </a:custGeom>
            <a:noFill/>
            <a:ln w="21000" cap="rnd" cmpd="sng">
              <a:solidFill>
                <a:srgbClr val="1F2F45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47" name="Shape 317"/>
            <p:cNvSpPr/>
            <p:nvPr/>
          </p:nvSpPr>
          <p:spPr>
            <a:xfrm>
              <a:off x="4809250" y="2341925"/>
              <a:ext cx="110775" cy="22300"/>
            </a:xfrm>
            <a:custGeom>
              <a:avLst/>
              <a:gdLst/>
              <a:ahLst/>
              <a:cxnLst/>
              <a:rect l="0" t="0" r="0" b="0"/>
              <a:pathLst>
                <a:path w="4431" h="892" fill="none" extrusionOk="0">
                  <a:moveTo>
                    <a:pt x="4430" y="892"/>
                  </a:moveTo>
                  <a:lnTo>
                    <a:pt x="4176" y="663"/>
                  </a:lnTo>
                  <a:lnTo>
                    <a:pt x="3666" y="332"/>
                  </a:lnTo>
                  <a:lnTo>
                    <a:pt x="2801" y="1"/>
                  </a:lnTo>
                  <a:lnTo>
                    <a:pt x="1604" y="1"/>
                  </a:lnTo>
                  <a:lnTo>
                    <a:pt x="764" y="332"/>
                  </a:lnTo>
                  <a:lnTo>
                    <a:pt x="230" y="663"/>
                  </a:lnTo>
                  <a:lnTo>
                    <a:pt x="0" y="892"/>
                  </a:lnTo>
                </a:path>
              </a:pathLst>
            </a:custGeom>
            <a:noFill/>
            <a:ln w="21000" cap="rnd" cmpd="sng">
              <a:solidFill>
                <a:srgbClr val="1F2F45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48" name="Shape 318"/>
            <p:cNvSpPr/>
            <p:nvPr/>
          </p:nvSpPr>
          <p:spPr>
            <a:xfrm>
              <a:off x="4622125" y="2646800"/>
              <a:ext cx="124125" cy="36300"/>
            </a:xfrm>
            <a:custGeom>
              <a:avLst/>
              <a:gdLst/>
              <a:ahLst/>
              <a:cxnLst/>
              <a:rect l="0" t="0" r="0" b="0"/>
              <a:pathLst>
                <a:path w="4965" h="1452" fill="none" extrusionOk="0">
                  <a:moveTo>
                    <a:pt x="0" y="1"/>
                  </a:moveTo>
                  <a:lnTo>
                    <a:pt x="153" y="306"/>
                  </a:lnTo>
                  <a:lnTo>
                    <a:pt x="637" y="841"/>
                  </a:lnTo>
                  <a:lnTo>
                    <a:pt x="1273" y="1223"/>
                  </a:lnTo>
                  <a:lnTo>
                    <a:pt x="2063" y="1426"/>
                  </a:lnTo>
                  <a:lnTo>
                    <a:pt x="2495" y="1452"/>
                  </a:lnTo>
                  <a:lnTo>
                    <a:pt x="2903" y="1426"/>
                  </a:lnTo>
                  <a:lnTo>
                    <a:pt x="3692" y="1223"/>
                  </a:lnTo>
                  <a:lnTo>
                    <a:pt x="4328" y="841"/>
                  </a:lnTo>
                  <a:lnTo>
                    <a:pt x="4812" y="332"/>
                  </a:lnTo>
                  <a:lnTo>
                    <a:pt x="4965" y="26"/>
                  </a:lnTo>
                </a:path>
              </a:pathLst>
            </a:custGeom>
            <a:noFill/>
            <a:ln w="21000" cap="rnd" cmpd="sng">
              <a:solidFill>
                <a:srgbClr val="E157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49" name="Shape 319"/>
            <p:cNvSpPr/>
            <p:nvPr/>
          </p:nvSpPr>
          <p:spPr>
            <a:xfrm>
              <a:off x="4288625" y="1879850"/>
              <a:ext cx="791775" cy="541675"/>
            </a:xfrm>
            <a:custGeom>
              <a:avLst/>
              <a:gdLst/>
              <a:ahLst/>
              <a:cxnLst/>
              <a:rect l="0" t="0" r="0" b="0"/>
              <a:pathLst>
                <a:path w="31671" h="21667" extrusionOk="0">
                  <a:moveTo>
                    <a:pt x="15021" y="1"/>
                  </a:moveTo>
                  <a:lnTo>
                    <a:pt x="13417" y="154"/>
                  </a:lnTo>
                  <a:lnTo>
                    <a:pt x="11889" y="485"/>
                  </a:lnTo>
                  <a:lnTo>
                    <a:pt x="10387" y="943"/>
                  </a:lnTo>
                  <a:lnTo>
                    <a:pt x="8987" y="1554"/>
                  </a:lnTo>
                  <a:lnTo>
                    <a:pt x="7638" y="2267"/>
                  </a:lnTo>
                  <a:lnTo>
                    <a:pt x="6365" y="3132"/>
                  </a:lnTo>
                  <a:lnTo>
                    <a:pt x="5194" y="4100"/>
                  </a:lnTo>
                  <a:lnTo>
                    <a:pt x="4124" y="5169"/>
                  </a:lnTo>
                  <a:lnTo>
                    <a:pt x="3157" y="6340"/>
                  </a:lnTo>
                  <a:lnTo>
                    <a:pt x="2291" y="7613"/>
                  </a:lnTo>
                  <a:lnTo>
                    <a:pt x="1553" y="8962"/>
                  </a:lnTo>
                  <a:lnTo>
                    <a:pt x="967" y="10388"/>
                  </a:lnTo>
                  <a:lnTo>
                    <a:pt x="509" y="11865"/>
                  </a:lnTo>
                  <a:lnTo>
                    <a:pt x="178" y="13418"/>
                  </a:lnTo>
                  <a:lnTo>
                    <a:pt x="26" y="14996"/>
                  </a:lnTo>
                  <a:lnTo>
                    <a:pt x="0" y="15811"/>
                  </a:lnTo>
                  <a:lnTo>
                    <a:pt x="0" y="21463"/>
                  </a:lnTo>
                  <a:lnTo>
                    <a:pt x="356" y="21513"/>
                  </a:lnTo>
                  <a:lnTo>
                    <a:pt x="1146" y="21437"/>
                  </a:lnTo>
                  <a:lnTo>
                    <a:pt x="2037" y="21132"/>
                  </a:lnTo>
                  <a:lnTo>
                    <a:pt x="2953" y="20673"/>
                  </a:lnTo>
                  <a:lnTo>
                    <a:pt x="4303" y="19757"/>
                  </a:lnTo>
                  <a:lnTo>
                    <a:pt x="5856" y="18306"/>
                  </a:lnTo>
                  <a:lnTo>
                    <a:pt x="6416" y="17593"/>
                  </a:lnTo>
                  <a:lnTo>
                    <a:pt x="6874" y="10515"/>
                  </a:lnTo>
                  <a:lnTo>
                    <a:pt x="10820" y="16727"/>
                  </a:lnTo>
                  <a:lnTo>
                    <a:pt x="11431" y="17160"/>
                  </a:lnTo>
                  <a:lnTo>
                    <a:pt x="13391" y="18077"/>
                  </a:lnTo>
                  <a:lnTo>
                    <a:pt x="16065" y="19019"/>
                  </a:lnTo>
                  <a:lnTo>
                    <a:pt x="19171" y="19910"/>
                  </a:lnTo>
                  <a:lnTo>
                    <a:pt x="22455" y="20699"/>
                  </a:lnTo>
                  <a:lnTo>
                    <a:pt x="25663" y="21284"/>
                  </a:lnTo>
                  <a:lnTo>
                    <a:pt x="28539" y="21641"/>
                  </a:lnTo>
                  <a:lnTo>
                    <a:pt x="30856" y="21666"/>
                  </a:lnTo>
                  <a:lnTo>
                    <a:pt x="31671" y="21513"/>
                  </a:lnTo>
                  <a:lnTo>
                    <a:pt x="31671" y="15811"/>
                  </a:lnTo>
                  <a:lnTo>
                    <a:pt x="31645" y="14996"/>
                  </a:lnTo>
                  <a:lnTo>
                    <a:pt x="31493" y="13418"/>
                  </a:lnTo>
                  <a:lnTo>
                    <a:pt x="31162" y="11865"/>
                  </a:lnTo>
                  <a:lnTo>
                    <a:pt x="30703" y="10388"/>
                  </a:lnTo>
                  <a:lnTo>
                    <a:pt x="30118" y="8962"/>
                  </a:lnTo>
                  <a:lnTo>
                    <a:pt x="29380" y="7613"/>
                  </a:lnTo>
                  <a:lnTo>
                    <a:pt x="28514" y="6340"/>
                  </a:lnTo>
                  <a:lnTo>
                    <a:pt x="27547" y="5169"/>
                  </a:lnTo>
                  <a:lnTo>
                    <a:pt x="26477" y="4100"/>
                  </a:lnTo>
                  <a:lnTo>
                    <a:pt x="25306" y="3132"/>
                  </a:lnTo>
                  <a:lnTo>
                    <a:pt x="24033" y="2267"/>
                  </a:lnTo>
                  <a:lnTo>
                    <a:pt x="22709" y="1554"/>
                  </a:lnTo>
                  <a:lnTo>
                    <a:pt x="21284" y="943"/>
                  </a:lnTo>
                  <a:lnTo>
                    <a:pt x="19782" y="485"/>
                  </a:lnTo>
                  <a:lnTo>
                    <a:pt x="18254" y="154"/>
                  </a:lnTo>
                  <a:lnTo>
                    <a:pt x="16650" y="1"/>
                  </a:lnTo>
                  <a:close/>
                </a:path>
              </a:pathLst>
            </a:custGeom>
            <a:solidFill>
              <a:srgbClr val="111D2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50" name="Shape 320"/>
            <p:cNvSpPr/>
            <p:nvPr/>
          </p:nvSpPr>
          <p:spPr>
            <a:xfrm>
              <a:off x="5205775" y="2455225"/>
              <a:ext cx="357075" cy="586225"/>
            </a:xfrm>
            <a:custGeom>
              <a:avLst/>
              <a:gdLst/>
              <a:ahLst/>
              <a:cxnLst/>
              <a:rect l="0" t="0" r="0" b="0"/>
              <a:pathLst>
                <a:path w="14283" h="23449" extrusionOk="0">
                  <a:moveTo>
                    <a:pt x="9216" y="1"/>
                  </a:moveTo>
                  <a:lnTo>
                    <a:pt x="8784" y="102"/>
                  </a:lnTo>
                  <a:lnTo>
                    <a:pt x="8427" y="357"/>
                  </a:lnTo>
                  <a:lnTo>
                    <a:pt x="8173" y="764"/>
                  </a:lnTo>
                  <a:lnTo>
                    <a:pt x="8096" y="993"/>
                  </a:lnTo>
                  <a:lnTo>
                    <a:pt x="6339" y="8529"/>
                  </a:lnTo>
                  <a:lnTo>
                    <a:pt x="6034" y="8453"/>
                  </a:lnTo>
                  <a:lnTo>
                    <a:pt x="7587" y="1757"/>
                  </a:lnTo>
                  <a:lnTo>
                    <a:pt x="7638" y="1503"/>
                  </a:lnTo>
                  <a:lnTo>
                    <a:pt x="7587" y="1044"/>
                  </a:lnTo>
                  <a:lnTo>
                    <a:pt x="7358" y="637"/>
                  </a:lnTo>
                  <a:lnTo>
                    <a:pt x="7027" y="357"/>
                  </a:lnTo>
                  <a:lnTo>
                    <a:pt x="6823" y="306"/>
                  </a:lnTo>
                  <a:lnTo>
                    <a:pt x="6594" y="255"/>
                  </a:lnTo>
                  <a:lnTo>
                    <a:pt x="6187" y="357"/>
                  </a:lnTo>
                  <a:lnTo>
                    <a:pt x="5830" y="637"/>
                  </a:lnTo>
                  <a:lnTo>
                    <a:pt x="5550" y="1019"/>
                  </a:lnTo>
                  <a:lnTo>
                    <a:pt x="5474" y="1273"/>
                  </a:lnTo>
                  <a:lnTo>
                    <a:pt x="3386" y="10439"/>
                  </a:lnTo>
                  <a:lnTo>
                    <a:pt x="3132" y="9548"/>
                  </a:lnTo>
                  <a:lnTo>
                    <a:pt x="2648" y="8173"/>
                  </a:lnTo>
                  <a:lnTo>
                    <a:pt x="2139" y="7231"/>
                  </a:lnTo>
                  <a:lnTo>
                    <a:pt x="1630" y="6594"/>
                  </a:lnTo>
                  <a:lnTo>
                    <a:pt x="968" y="6111"/>
                  </a:lnTo>
                  <a:lnTo>
                    <a:pt x="382" y="6034"/>
                  </a:lnTo>
                  <a:lnTo>
                    <a:pt x="331" y="6060"/>
                  </a:lnTo>
                  <a:lnTo>
                    <a:pt x="153" y="6136"/>
                  </a:lnTo>
                  <a:lnTo>
                    <a:pt x="0" y="6442"/>
                  </a:lnTo>
                  <a:lnTo>
                    <a:pt x="0" y="6951"/>
                  </a:lnTo>
                  <a:lnTo>
                    <a:pt x="26" y="7078"/>
                  </a:lnTo>
                  <a:lnTo>
                    <a:pt x="560" y="10006"/>
                  </a:lnTo>
                  <a:lnTo>
                    <a:pt x="1146" y="13494"/>
                  </a:lnTo>
                  <a:lnTo>
                    <a:pt x="1222" y="13901"/>
                  </a:lnTo>
                  <a:lnTo>
                    <a:pt x="1426" y="14563"/>
                  </a:lnTo>
                  <a:lnTo>
                    <a:pt x="1910" y="15327"/>
                  </a:lnTo>
                  <a:lnTo>
                    <a:pt x="2953" y="16116"/>
                  </a:lnTo>
                  <a:lnTo>
                    <a:pt x="3157" y="16192"/>
                  </a:lnTo>
                  <a:lnTo>
                    <a:pt x="1859" y="21844"/>
                  </a:lnTo>
                  <a:lnTo>
                    <a:pt x="8784" y="23448"/>
                  </a:lnTo>
                  <a:lnTo>
                    <a:pt x="10158" y="17694"/>
                  </a:lnTo>
                  <a:lnTo>
                    <a:pt x="10286" y="17694"/>
                  </a:lnTo>
                  <a:lnTo>
                    <a:pt x="10693" y="17618"/>
                  </a:lnTo>
                  <a:lnTo>
                    <a:pt x="11202" y="17338"/>
                  </a:lnTo>
                  <a:lnTo>
                    <a:pt x="11635" y="16803"/>
                  </a:lnTo>
                  <a:lnTo>
                    <a:pt x="11762" y="16396"/>
                  </a:lnTo>
                  <a:lnTo>
                    <a:pt x="12093" y="14970"/>
                  </a:lnTo>
                  <a:lnTo>
                    <a:pt x="12831" y="11737"/>
                  </a:lnTo>
                  <a:lnTo>
                    <a:pt x="13086" y="10617"/>
                  </a:lnTo>
                  <a:lnTo>
                    <a:pt x="13213" y="10108"/>
                  </a:lnTo>
                  <a:lnTo>
                    <a:pt x="14232" y="5652"/>
                  </a:lnTo>
                  <a:lnTo>
                    <a:pt x="14283" y="5423"/>
                  </a:lnTo>
                  <a:lnTo>
                    <a:pt x="14232" y="4965"/>
                  </a:lnTo>
                  <a:lnTo>
                    <a:pt x="14028" y="4609"/>
                  </a:lnTo>
                  <a:lnTo>
                    <a:pt x="13723" y="4354"/>
                  </a:lnTo>
                  <a:lnTo>
                    <a:pt x="13519" y="4303"/>
                  </a:lnTo>
                  <a:lnTo>
                    <a:pt x="13315" y="4252"/>
                  </a:lnTo>
                  <a:lnTo>
                    <a:pt x="12933" y="4354"/>
                  </a:lnTo>
                  <a:lnTo>
                    <a:pt x="12602" y="4609"/>
                  </a:lnTo>
                  <a:lnTo>
                    <a:pt x="12348" y="4965"/>
                  </a:lnTo>
                  <a:lnTo>
                    <a:pt x="12297" y="5194"/>
                  </a:lnTo>
                  <a:lnTo>
                    <a:pt x="11253" y="9675"/>
                  </a:lnTo>
                  <a:lnTo>
                    <a:pt x="10871" y="9573"/>
                  </a:lnTo>
                  <a:lnTo>
                    <a:pt x="12322" y="3285"/>
                  </a:lnTo>
                  <a:lnTo>
                    <a:pt x="12373" y="3030"/>
                  </a:lnTo>
                  <a:lnTo>
                    <a:pt x="12297" y="2572"/>
                  </a:lnTo>
                  <a:lnTo>
                    <a:pt x="12093" y="2165"/>
                  </a:lnTo>
                  <a:lnTo>
                    <a:pt x="11762" y="1884"/>
                  </a:lnTo>
                  <a:lnTo>
                    <a:pt x="11559" y="1834"/>
                  </a:lnTo>
                  <a:lnTo>
                    <a:pt x="11329" y="1783"/>
                  </a:lnTo>
                  <a:lnTo>
                    <a:pt x="10922" y="1884"/>
                  </a:lnTo>
                  <a:lnTo>
                    <a:pt x="10540" y="2165"/>
                  </a:lnTo>
                  <a:lnTo>
                    <a:pt x="10286" y="2546"/>
                  </a:lnTo>
                  <a:lnTo>
                    <a:pt x="10209" y="2801"/>
                  </a:lnTo>
                  <a:lnTo>
                    <a:pt x="8758" y="9089"/>
                  </a:lnTo>
                  <a:lnTo>
                    <a:pt x="8453" y="9013"/>
                  </a:lnTo>
                  <a:lnTo>
                    <a:pt x="10184" y="1503"/>
                  </a:lnTo>
                  <a:lnTo>
                    <a:pt x="10235" y="1248"/>
                  </a:lnTo>
                  <a:lnTo>
                    <a:pt x="10184" y="764"/>
                  </a:lnTo>
                  <a:lnTo>
                    <a:pt x="9980" y="357"/>
                  </a:lnTo>
                  <a:lnTo>
                    <a:pt x="9624" y="102"/>
                  </a:lnTo>
                  <a:lnTo>
                    <a:pt x="9420" y="26"/>
                  </a:lnTo>
                  <a:lnTo>
                    <a:pt x="9216" y="1"/>
                  </a:lnTo>
                  <a:close/>
                </a:path>
              </a:pathLst>
            </a:custGeom>
            <a:solidFill>
              <a:srgbClr val="F2D1A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51" name="Shape 321"/>
            <p:cNvSpPr/>
            <p:nvPr/>
          </p:nvSpPr>
          <p:spPr>
            <a:xfrm>
              <a:off x="5289775" y="2714900"/>
              <a:ext cx="25" cy="675"/>
            </a:xfrm>
            <a:custGeom>
              <a:avLst/>
              <a:gdLst/>
              <a:ahLst/>
              <a:cxnLst/>
              <a:rect l="0" t="0" r="0" b="0"/>
              <a:pathLst>
                <a:path w="1" h="27" extrusionOk="0">
                  <a:moveTo>
                    <a:pt x="1" y="1"/>
                  </a:moveTo>
                  <a:lnTo>
                    <a:pt x="1" y="1"/>
                  </a:lnTo>
                  <a:lnTo>
                    <a:pt x="1" y="26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52" name="Shape 322"/>
            <p:cNvSpPr/>
            <p:nvPr/>
          </p:nvSpPr>
          <p:spPr>
            <a:xfrm>
              <a:off x="5322875" y="2659525"/>
              <a:ext cx="191600" cy="55400"/>
            </a:xfrm>
            <a:custGeom>
              <a:avLst/>
              <a:gdLst/>
              <a:ahLst/>
              <a:cxnLst/>
              <a:rect l="0" t="0" r="0" b="0"/>
              <a:pathLst>
                <a:path w="7664" h="2216" extrusionOk="0">
                  <a:moveTo>
                    <a:pt x="128" y="1"/>
                  </a:moveTo>
                  <a:lnTo>
                    <a:pt x="1" y="485"/>
                  </a:lnTo>
                  <a:lnTo>
                    <a:pt x="7536" y="2216"/>
                  </a:lnTo>
                  <a:lnTo>
                    <a:pt x="7664" y="1732"/>
                  </a:lnTo>
                  <a:lnTo>
                    <a:pt x="6569" y="1503"/>
                  </a:lnTo>
                  <a:lnTo>
                    <a:pt x="6187" y="1401"/>
                  </a:lnTo>
                  <a:lnTo>
                    <a:pt x="4074" y="917"/>
                  </a:lnTo>
                  <a:lnTo>
                    <a:pt x="3769" y="841"/>
                  </a:lnTo>
                  <a:lnTo>
                    <a:pt x="1681" y="357"/>
                  </a:lnTo>
                  <a:lnTo>
                    <a:pt x="1655" y="357"/>
                  </a:lnTo>
                  <a:lnTo>
                    <a:pt x="1350" y="281"/>
                  </a:lnTo>
                  <a:lnTo>
                    <a:pt x="128" y="1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53" name="Shape 323"/>
            <p:cNvSpPr/>
            <p:nvPr/>
          </p:nvSpPr>
          <p:spPr>
            <a:xfrm>
              <a:off x="5290425" y="2708550"/>
              <a:ext cx="105675" cy="159775"/>
            </a:xfrm>
            <a:custGeom>
              <a:avLst/>
              <a:gdLst/>
              <a:ahLst/>
              <a:cxnLst/>
              <a:rect l="0" t="0" r="0" b="0"/>
              <a:pathLst>
                <a:path w="4227" h="6391" extrusionOk="0">
                  <a:moveTo>
                    <a:pt x="51" y="0"/>
                  </a:moveTo>
                  <a:lnTo>
                    <a:pt x="51" y="51"/>
                  </a:lnTo>
                  <a:lnTo>
                    <a:pt x="0" y="280"/>
                  </a:lnTo>
                  <a:lnTo>
                    <a:pt x="204" y="306"/>
                  </a:lnTo>
                  <a:lnTo>
                    <a:pt x="1120" y="637"/>
                  </a:lnTo>
                  <a:lnTo>
                    <a:pt x="1833" y="1044"/>
                  </a:lnTo>
                  <a:lnTo>
                    <a:pt x="2597" y="1680"/>
                  </a:lnTo>
                  <a:lnTo>
                    <a:pt x="3234" y="2571"/>
                  </a:lnTo>
                  <a:lnTo>
                    <a:pt x="3717" y="3794"/>
                  </a:lnTo>
                  <a:lnTo>
                    <a:pt x="3870" y="5372"/>
                  </a:lnTo>
                  <a:lnTo>
                    <a:pt x="3794" y="6314"/>
                  </a:lnTo>
                  <a:lnTo>
                    <a:pt x="4099" y="6390"/>
                  </a:lnTo>
                  <a:lnTo>
                    <a:pt x="4125" y="6212"/>
                  </a:lnTo>
                  <a:lnTo>
                    <a:pt x="4226" y="5117"/>
                  </a:lnTo>
                  <a:lnTo>
                    <a:pt x="4150" y="4124"/>
                  </a:lnTo>
                  <a:lnTo>
                    <a:pt x="3895" y="3030"/>
                  </a:lnTo>
                  <a:lnTo>
                    <a:pt x="3335" y="1935"/>
                  </a:lnTo>
                  <a:lnTo>
                    <a:pt x="2393" y="968"/>
                  </a:lnTo>
                  <a:lnTo>
                    <a:pt x="1375" y="407"/>
                  </a:lnTo>
                  <a:lnTo>
                    <a:pt x="535" y="102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54" name="Shape 324"/>
            <p:cNvSpPr/>
            <p:nvPr/>
          </p:nvSpPr>
          <p:spPr>
            <a:xfrm>
              <a:off x="5268150" y="2888650"/>
              <a:ext cx="183950" cy="84675"/>
            </a:xfrm>
            <a:custGeom>
              <a:avLst/>
              <a:gdLst/>
              <a:ahLst/>
              <a:cxnLst/>
              <a:rect l="0" t="0" r="0" b="0"/>
              <a:pathLst>
                <a:path w="7358" h="3387" extrusionOk="0">
                  <a:moveTo>
                    <a:pt x="408" y="1"/>
                  </a:moveTo>
                  <a:lnTo>
                    <a:pt x="0" y="1783"/>
                  </a:lnTo>
                  <a:lnTo>
                    <a:pt x="6950" y="3387"/>
                  </a:lnTo>
                  <a:lnTo>
                    <a:pt x="7358" y="1605"/>
                  </a:lnTo>
                  <a:lnTo>
                    <a:pt x="408" y="1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55" name="Shape 325"/>
            <p:cNvSpPr/>
            <p:nvPr/>
          </p:nvSpPr>
          <p:spPr>
            <a:xfrm>
              <a:off x="5228050" y="2910950"/>
              <a:ext cx="238050" cy="100575"/>
            </a:xfrm>
            <a:custGeom>
              <a:avLst/>
              <a:gdLst/>
              <a:ahLst/>
              <a:cxnLst/>
              <a:rect l="0" t="0" r="0" b="0"/>
              <a:pathLst>
                <a:path w="9522" h="4023" extrusionOk="0">
                  <a:moveTo>
                    <a:pt x="459" y="0"/>
                  </a:moveTo>
                  <a:lnTo>
                    <a:pt x="0" y="1909"/>
                  </a:lnTo>
                  <a:lnTo>
                    <a:pt x="9089" y="4023"/>
                  </a:lnTo>
                  <a:lnTo>
                    <a:pt x="9522" y="2088"/>
                  </a:lnTo>
                  <a:lnTo>
                    <a:pt x="459" y="0"/>
                  </a:lnTo>
                  <a:close/>
                </a:path>
              </a:pathLst>
            </a:custGeom>
            <a:solidFill>
              <a:srgbClr val="CFE63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56" name="Shape 326"/>
            <p:cNvSpPr/>
            <p:nvPr/>
          </p:nvSpPr>
          <p:spPr>
            <a:xfrm>
              <a:off x="5206400" y="2948500"/>
              <a:ext cx="250800" cy="105675"/>
            </a:xfrm>
            <a:custGeom>
              <a:avLst/>
              <a:gdLst/>
              <a:ahLst/>
              <a:cxnLst/>
              <a:rect l="0" t="0" r="0" b="0"/>
              <a:pathLst>
                <a:path w="10032" h="4227" extrusionOk="0">
                  <a:moveTo>
                    <a:pt x="968" y="0"/>
                  </a:moveTo>
                  <a:lnTo>
                    <a:pt x="1" y="4226"/>
                  </a:lnTo>
                  <a:lnTo>
                    <a:pt x="9548" y="4226"/>
                  </a:lnTo>
                  <a:lnTo>
                    <a:pt x="10031" y="2088"/>
                  </a:lnTo>
                  <a:lnTo>
                    <a:pt x="968" y="0"/>
                  </a:lnTo>
                  <a:close/>
                </a:path>
              </a:pathLst>
            </a:custGeom>
            <a:solidFill>
              <a:srgbClr val="7DC729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</p:grpSp>
      <p:pic>
        <p:nvPicPr>
          <p:cNvPr id="1026" name="Picture 2" descr="D:\All\Downloads\treći zadatak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colorTemperature colorTemp="47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071" b="17422"/>
          <a:stretch/>
        </p:blipFill>
        <p:spPr bwMode="auto">
          <a:xfrm>
            <a:off x="1115616" y="346840"/>
            <a:ext cx="4771811" cy="11918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6" name="Isosceles Triangle 5"/>
          <p:cNvSpPr/>
          <p:nvPr/>
        </p:nvSpPr>
        <p:spPr>
          <a:xfrm>
            <a:off x="179512" y="2599635"/>
            <a:ext cx="2880320" cy="2323311"/>
          </a:xfrm>
          <a:prstGeom prst="triangl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cxnSp>
        <p:nvCxnSpPr>
          <p:cNvPr id="9" name="Straight Connector 8"/>
          <p:cNvCxnSpPr>
            <a:stCxn id="6" idx="2"/>
          </p:cNvCxnSpPr>
          <p:nvPr/>
        </p:nvCxnSpPr>
        <p:spPr>
          <a:xfrm flipV="1">
            <a:off x="179512" y="3651870"/>
            <a:ext cx="2088232" cy="1271076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6" idx="4"/>
          </p:cNvCxnSpPr>
          <p:nvPr/>
        </p:nvCxnSpPr>
        <p:spPr>
          <a:xfrm flipH="1" flipV="1">
            <a:off x="1007604" y="3579862"/>
            <a:ext cx="2052228" cy="1343084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6" idx="0"/>
          </p:cNvCxnSpPr>
          <p:nvPr/>
        </p:nvCxnSpPr>
        <p:spPr>
          <a:xfrm>
            <a:off x="1619672" y="2599635"/>
            <a:ext cx="72008" cy="2323311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1475656" y="2304315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sr-Latn-RS" dirty="0"/>
          </a:p>
        </p:txBody>
      </p:sp>
      <p:sp>
        <p:nvSpPr>
          <p:cNvPr id="116" name="TextBox 115"/>
          <p:cNvSpPr txBox="1"/>
          <p:nvPr/>
        </p:nvSpPr>
        <p:spPr>
          <a:xfrm>
            <a:off x="2339752" y="342597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sr-Latn-RS" dirty="0"/>
          </a:p>
        </p:txBody>
      </p:sp>
      <p:sp>
        <p:nvSpPr>
          <p:cNvPr id="117" name="TextBox 116"/>
          <p:cNvSpPr txBox="1"/>
          <p:nvPr/>
        </p:nvSpPr>
        <p:spPr>
          <a:xfrm>
            <a:off x="611560" y="334392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sr-Latn-RS" dirty="0"/>
          </a:p>
        </p:txBody>
      </p:sp>
      <p:sp>
        <p:nvSpPr>
          <p:cNvPr id="118" name="TextBox 117"/>
          <p:cNvSpPr txBox="1"/>
          <p:nvPr/>
        </p:nvSpPr>
        <p:spPr>
          <a:xfrm>
            <a:off x="1656852" y="4939170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sr-Latn-RS" dirty="0"/>
          </a:p>
        </p:txBody>
      </p:sp>
      <p:sp>
        <p:nvSpPr>
          <p:cNvPr id="119" name="TextBox 118"/>
          <p:cNvSpPr txBox="1"/>
          <p:nvPr/>
        </p:nvSpPr>
        <p:spPr>
          <a:xfrm>
            <a:off x="0" y="4893987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sr-Latn-RS" dirty="0"/>
          </a:p>
        </p:txBody>
      </p:sp>
      <p:sp>
        <p:nvSpPr>
          <p:cNvPr id="120" name="TextBox 119"/>
          <p:cNvSpPr txBox="1"/>
          <p:nvPr/>
        </p:nvSpPr>
        <p:spPr>
          <a:xfrm>
            <a:off x="3059832" y="4819473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sr-Latn-RS" dirty="0"/>
          </a:p>
        </p:txBody>
      </p:sp>
      <p:sp>
        <p:nvSpPr>
          <p:cNvPr id="122" name="TextBox 121"/>
          <p:cNvSpPr txBox="1"/>
          <p:nvPr/>
        </p:nvSpPr>
        <p:spPr>
          <a:xfrm>
            <a:off x="1671642" y="3366419"/>
            <a:ext cx="3738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hc</a:t>
            </a:r>
            <a:endParaRPr lang="sr-Latn-RS" dirty="0"/>
          </a:p>
        </p:txBody>
      </p:sp>
      <p:sp>
        <p:nvSpPr>
          <p:cNvPr id="123" name="TextBox 122"/>
          <p:cNvSpPr txBox="1"/>
          <p:nvPr/>
        </p:nvSpPr>
        <p:spPr>
          <a:xfrm>
            <a:off x="1884306" y="3820301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</a:t>
            </a:r>
            <a:endParaRPr lang="sr-Latn-RS" dirty="0"/>
          </a:p>
        </p:txBody>
      </p:sp>
      <p:sp>
        <p:nvSpPr>
          <p:cNvPr id="124" name="TextBox 123"/>
          <p:cNvSpPr txBox="1"/>
          <p:nvPr/>
        </p:nvSpPr>
        <p:spPr>
          <a:xfrm>
            <a:off x="1219915" y="3512524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hb</a:t>
            </a:r>
            <a:endParaRPr lang="sr-Latn-RS" dirty="0"/>
          </a:p>
        </p:txBody>
      </p:sp>
      <p:sp>
        <p:nvSpPr>
          <p:cNvPr id="64" name="Rectangle 63"/>
          <p:cNvSpPr/>
          <p:nvPr/>
        </p:nvSpPr>
        <p:spPr>
          <a:xfrm>
            <a:off x="2325822" y="1873428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1. </a:t>
            </a:r>
            <a:r>
              <a:rPr lang="sr-Latn-RS" dirty="0" smtClean="0">
                <a:solidFill>
                  <a:schemeClr val="accent4">
                    <a:lumMod val="75000"/>
                  </a:schemeClr>
                </a:solidFill>
              </a:rPr>
              <a:t>𝜑 </a:t>
            </a:r>
            <a:r>
              <a:rPr lang="sr-Latn-RS" dirty="0">
                <a:solidFill>
                  <a:schemeClr val="accent4">
                    <a:lumMod val="75000"/>
                  </a:schemeClr>
                </a:solidFill>
              </a:rPr>
              <a:t>+ ∢𝐴𝐴1𝐵 + 𝛽 + ∢𝐻𝐶1𝐵 = 360°</a:t>
            </a:r>
          </a:p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    </a:t>
            </a:r>
            <a:r>
              <a:rPr lang="sr-Latn-RS" dirty="0" smtClean="0">
                <a:solidFill>
                  <a:schemeClr val="accent4">
                    <a:lumMod val="75000"/>
                  </a:schemeClr>
                </a:solidFill>
              </a:rPr>
              <a:t>116</a:t>
            </a:r>
            <a:r>
              <a:rPr lang="sr-Latn-RS" dirty="0">
                <a:solidFill>
                  <a:schemeClr val="accent4">
                    <a:lumMod val="75000"/>
                  </a:schemeClr>
                </a:solidFill>
              </a:rPr>
              <a:t>° + 90° + 𝛽 + 90° = 360°</a:t>
            </a:r>
          </a:p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    </a:t>
            </a:r>
            <a:r>
              <a:rPr lang="sr-Latn-RS" dirty="0" smtClean="0">
                <a:solidFill>
                  <a:schemeClr val="accent4">
                    <a:lumMod val="75000"/>
                  </a:schemeClr>
                </a:solidFill>
              </a:rPr>
              <a:t>296</a:t>
            </a:r>
            <a:r>
              <a:rPr lang="sr-Latn-RS" dirty="0">
                <a:solidFill>
                  <a:schemeClr val="accent4">
                    <a:lumMod val="75000"/>
                  </a:schemeClr>
                </a:solidFill>
              </a:rPr>
              <a:t>° + 𝛽 = 360</a:t>
            </a:r>
            <a:r>
              <a:rPr lang="sr-Latn-RS" dirty="0" smtClean="0">
                <a:solidFill>
                  <a:schemeClr val="accent4">
                    <a:lumMod val="75000"/>
                  </a:schemeClr>
                </a:solidFill>
              </a:rPr>
              <a:t>°</a:t>
            </a:r>
            <a:endParaRPr lang="en-US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   </a:t>
            </a:r>
            <a:r>
              <a:rPr lang="sr-Latn-RS" dirty="0" smtClean="0">
                <a:solidFill>
                  <a:schemeClr val="accent4">
                    <a:lumMod val="75000"/>
                  </a:schemeClr>
                </a:solidFill>
              </a:rPr>
              <a:t>𝛽 </a:t>
            </a:r>
            <a:r>
              <a:rPr lang="sr-Latn-RS" dirty="0">
                <a:solidFill>
                  <a:schemeClr val="accent4">
                    <a:lumMod val="75000"/>
                  </a:schemeClr>
                </a:solidFill>
              </a:rPr>
              <a:t>= 64°</a:t>
            </a:r>
          </a:p>
        </p:txBody>
      </p:sp>
      <p:sp>
        <p:nvSpPr>
          <p:cNvPr id="65" name="Rectangle 64"/>
          <p:cNvSpPr/>
          <p:nvPr/>
        </p:nvSpPr>
        <p:spPr>
          <a:xfrm>
            <a:off x="2973734" y="2909406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2. </a:t>
            </a:r>
            <a:r>
              <a:rPr lang="sr-Latn-RS" dirty="0" smtClean="0">
                <a:solidFill>
                  <a:schemeClr val="accent5">
                    <a:lumMod val="75000"/>
                  </a:schemeClr>
                </a:solidFill>
              </a:rPr>
              <a:t>𝛿 </a:t>
            </a:r>
            <a:r>
              <a:rPr lang="sr-Latn-RS" dirty="0">
                <a:solidFill>
                  <a:schemeClr val="accent5">
                    <a:lumMod val="75000"/>
                  </a:schemeClr>
                </a:solidFill>
              </a:rPr>
              <a:t>+ 𝛾 + ∢𝐻𝐵1𝐶 + ∢𝐶𝐴1𝐻 = 360°</a:t>
            </a:r>
          </a:p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    </a:t>
            </a:r>
            <a:r>
              <a:rPr lang="sr-Latn-RS" dirty="0" smtClean="0">
                <a:solidFill>
                  <a:schemeClr val="accent5">
                    <a:lumMod val="75000"/>
                  </a:schemeClr>
                </a:solidFill>
              </a:rPr>
              <a:t>108</a:t>
            </a:r>
            <a:r>
              <a:rPr lang="sr-Latn-RS" dirty="0">
                <a:solidFill>
                  <a:schemeClr val="accent5">
                    <a:lumMod val="75000"/>
                  </a:schemeClr>
                </a:solidFill>
              </a:rPr>
              <a:t>° + 𝛾 + 90° + 90° = 360°</a:t>
            </a:r>
          </a:p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    </a:t>
            </a:r>
            <a:r>
              <a:rPr lang="sr-Latn-RS" dirty="0" smtClean="0">
                <a:solidFill>
                  <a:schemeClr val="accent5">
                    <a:lumMod val="75000"/>
                  </a:schemeClr>
                </a:solidFill>
              </a:rPr>
              <a:t>𝛾 </a:t>
            </a:r>
            <a:r>
              <a:rPr lang="sr-Latn-RS" dirty="0">
                <a:solidFill>
                  <a:schemeClr val="accent5">
                    <a:lumMod val="75000"/>
                  </a:schemeClr>
                </a:solidFill>
              </a:rPr>
              <a:t>= 360° − 288°</a:t>
            </a:r>
          </a:p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    </a:t>
            </a:r>
            <a:r>
              <a:rPr lang="sr-Latn-RS" dirty="0" smtClean="0">
                <a:solidFill>
                  <a:schemeClr val="accent5">
                    <a:lumMod val="75000"/>
                  </a:schemeClr>
                </a:solidFill>
              </a:rPr>
              <a:t>𝛾 </a:t>
            </a:r>
            <a:r>
              <a:rPr lang="sr-Latn-RS" dirty="0">
                <a:solidFill>
                  <a:schemeClr val="accent5">
                    <a:lumMod val="75000"/>
                  </a:schemeClr>
                </a:solidFill>
              </a:rPr>
              <a:t>= 72°</a:t>
            </a:r>
          </a:p>
        </p:txBody>
      </p:sp>
      <p:sp>
        <p:nvSpPr>
          <p:cNvPr id="66" name="Rectangle 65"/>
          <p:cNvSpPr/>
          <p:nvPr/>
        </p:nvSpPr>
        <p:spPr>
          <a:xfrm>
            <a:off x="3574080" y="3953298"/>
            <a:ext cx="1725152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3. </a:t>
            </a:r>
            <a:r>
              <a:rPr lang="sr-Latn-RS" dirty="0" smtClean="0">
                <a:solidFill>
                  <a:srgbClr val="00B0F0"/>
                </a:solidFill>
              </a:rPr>
              <a:t>𝛼 </a:t>
            </a:r>
            <a:r>
              <a:rPr lang="sr-Latn-RS" dirty="0">
                <a:solidFill>
                  <a:srgbClr val="00B0F0"/>
                </a:solidFill>
              </a:rPr>
              <a:t>+ 𝛽 + 𝛾 = 180° </a:t>
            </a:r>
            <a:endParaRPr lang="en-US" dirty="0" smtClean="0">
              <a:solidFill>
                <a:srgbClr val="00B0F0"/>
              </a:solidFill>
            </a:endParaRPr>
          </a:p>
          <a:p>
            <a:r>
              <a:rPr lang="en-US" dirty="0" smtClean="0">
                <a:solidFill>
                  <a:srgbClr val="00B0F0"/>
                </a:solidFill>
              </a:rPr>
              <a:t>    </a:t>
            </a:r>
            <a:r>
              <a:rPr lang="sr-Latn-RS" dirty="0" smtClean="0">
                <a:solidFill>
                  <a:srgbClr val="00B0F0"/>
                </a:solidFill>
              </a:rPr>
              <a:t>𝛼 </a:t>
            </a:r>
            <a:r>
              <a:rPr lang="sr-Latn-RS" dirty="0">
                <a:solidFill>
                  <a:srgbClr val="00B0F0"/>
                </a:solidFill>
              </a:rPr>
              <a:t>= 180° − 136° </a:t>
            </a:r>
            <a:endParaRPr lang="en-US" dirty="0" smtClean="0">
              <a:solidFill>
                <a:srgbClr val="00B0F0"/>
              </a:solidFill>
            </a:endParaRPr>
          </a:p>
          <a:p>
            <a:endParaRPr lang="en-US" dirty="0"/>
          </a:p>
        </p:txBody>
      </p:sp>
      <p:sp>
        <p:nvSpPr>
          <p:cNvPr id="67" name="Rectangle 66"/>
          <p:cNvSpPr/>
          <p:nvPr/>
        </p:nvSpPr>
        <p:spPr>
          <a:xfrm>
            <a:off x="3798109" y="4627871"/>
            <a:ext cx="766557" cy="30777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sr-Latn-RS" b="1" dirty="0"/>
              <a:t>𝛼 = 44°</a:t>
            </a:r>
          </a:p>
        </p:txBody>
      </p:sp>
      <p:sp>
        <p:nvSpPr>
          <p:cNvPr id="68" name="Rectangle 67"/>
          <p:cNvSpPr/>
          <p:nvPr/>
        </p:nvSpPr>
        <p:spPr>
          <a:xfrm>
            <a:off x="395536" y="4535360"/>
            <a:ext cx="2920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dirty="0"/>
              <a:t>𝛼</a:t>
            </a:r>
          </a:p>
        </p:txBody>
      </p:sp>
      <p:sp>
        <p:nvSpPr>
          <p:cNvPr id="69" name="Rectangle 68"/>
          <p:cNvSpPr/>
          <p:nvPr/>
        </p:nvSpPr>
        <p:spPr>
          <a:xfrm>
            <a:off x="2623804" y="4526906"/>
            <a:ext cx="2936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dirty="0"/>
              <a:t>𝛽</a:t>
            </a:r>
          </a:p>
        </p:txBody>
      </p:sp>
      <p:sp>
        <p:nvSpPr>
          <p:cNvPr id="70" name="Rectangle 69"/>
          <p:cNvSpPr/>
          <p:nvPr/>
        </p:nvSpPr>
        <p:spPr>
          <a:xfrm>
            <a:off x="1475656" y="2829889"/>
            <a:ext cx="2792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dirty="0"/>
              <a:t>𝛾</a:t>
            </a:r>
          </a:p>
        </p:txBody>
      </p:sp>
      <p:sp>
        <p:nvSpPr>
          <p:cNvPr id="71" name="Arc 70"/>
          <p:cNvSpPr/>
          <p:nvPr/>
        </p:nvSpPr>
        <p:spPr>
          <a:xfrm>
            <a:off x="1499507" y="4691962"/>
            <a:ext cx="384345" cy="43890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25" name="Arc 124"/>
          <p:cNvSpPr/>
          <p:nvPr/>
        </p:nvSpPr>
        <p:spPr>
          <a:xfrm flipH="1">
            <a:off x="1494975" y="4691962"/>
            <a:ext cx="384345" cy="43890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grpSp>
        <p:nvGrpSpPr>
          <p:cNvPr id="126" name="Shape 187"/>
          <p:cNvGrpSpPr/>
          <p:nvPr/>
        </p:nvGrpSpPr>
        <p:grpSpPr>
          <a:xfrm flipH="1">
            <a:off x="7493797" y="3754514"/>
            <a:ext cx="1650212" cy="1388991"/>
            <a:chOff x="5987350" y="1879850"/>
            <a:chExt cx="1395175" cy="1174325"/>
          </a:xfrm>
        </p:grpSpPr>
        <p:sp>
          <p:nvSpPr>
            <p:cNvPr id="127" name="Shape 188"/>
            <p:cNvSpPr/>
            <p:nvPr/>
          </p:nvSpPr>
          <p:spPr>
            <a:xfrm>
              <a:off x="6143300" y="2465400"/>
              <a:ext cx="315075" cy="493925"/>
            </a:xfrm>
            <a:custGeom>
              <a:avLst/>
              <a:gdLst/>
              <a:ahLst/>
              <a:cxnLst/>
              <a:rect l="0" t="0" r="0" b="0"/>
              <a:pathLst>
                <a:path w="12603" h="19757" extrusionOk="0">
                  <a:moveTo>
                    <a:pt x="0" y="1"/>
                  </a:moveTo>
                  <a:lnTo>
                    <a:pt x="0" y="19757"/>
                  </a:lnTo>
                  <a:lnTo>
                    <a:pt x="12602" y="19757"/>
                  </a:lnTo>
                  <a:lnTo>
                    <a:pt x="12602" y="1"/>
                  </a:lnTo>
                  <a:close/>
                </a:path>
              </a:pathLst>
            </a:custGeom>
            <a:solidFill>
              <a:srgbClr val="111D2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28" name="Shape 189"/>
            <p:cNvSpPr/>
            <p:nvPr/>
          </p:nvSpPr>
          <p:spPr>
            <a:xfrm>
              <a:off x="6555725" y="2465400"/>
              <a:ext cx="315075" cy="493925"/>
            </a:xfrm>
            <a:custGeom>
              <a:avLst/>
              <a:gdLst/>
              <a:ahLst/>
              <a:cxnLst/>
              <a:rect l="0" t="0" r="0" b="0"/>
              <a:pathLst>
                <a:path w="12603" h="19757" extrusionOk="0">
                  <a:moveTo>
                    <a:pt x="0" y="1"/>
                  </a:moveTo>
                  <a:lnTo>
                    <a:pt x="0" y="19757"/>
                  </a:lnTo>
                  <a:lnTo>
                    <a:pt x="12603" y="19757"/>
                  </a:lnTo>
                  <a:lnTo>
                    <a:pt x="12603" y="1"/>
                  </a:lnTo>
                  <a:close/>
                </a:path>
              </a:pathLst>
            </a:custGeom>
            <a:solidFill>
              <a:srgbClr val="111D2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29" name="Shape 190"/>
            <p:cNvSpPr/>
            <p:nvPr/>
          </p:nvSpPr>
          <p:spPr>
            <a:xfrm>
              <a:off x="6112750" y="2352125"/>
              <a:ext cx="68125" cy="190950"/>
            </a:xfrm>
            <a:custGeom>
              <a:avLst/>
              <a:gdLst/>
              <a:ahLst/>
              <a:cxnLst/>
              <a:rect l="0" t="0" r="0" b="0"/>
              <a:pathLst>
                <a:path w="2725" h="7638" extrusionOk="0">
                  <a:moveTo>
                    <a:pt x="2724" y="0"/>
                  </a:moveTo>
                  <a:lnTo>
                    <a:pt x="2190" y="26"/>
                  </a:lnTo>
                  <a:lnTo>
                    <a:pt x="1197" y="433"/>
                  </a:lnTo>
                  <a:lnTo>
                    <a:pt x="458" y="1197"/>
                  </a:lnTo>
                  <a:lnTo>
                    <a:pt x="51" y="2164"/>
                  </a:lnTo>
                  <a:lnTo>
                    <a:pt x="0" y="2724"/>
                  </a:lnTo>
                  <a:lnTo>
                    <a:pt x="0" y="4914"/>
                  </a:lnTo>
                  <a:lnTo>
                    <a:pt x="51" y="5448"/>
                  </a:lnTo>
                  <a:lnTo>
                    <a:pt x="458" y="6441"/>
                  </a:lnTo>
                  <a:lnTo>
                    <a:pt x="1197" y="7180"/>
                  </a:lnTo>
                  <a:lnTo>
                    <a:pt x="2190" y="7587"/>
                  </a:lnTo>
                  <a:lnTo>
                    <a:pt x="2724" y="7638"/>
                  </a:lnTo>
                  <a:lnTo>
                    <a:pt x="2724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0" name="Shape 191"/>
            <p:cNvSpPr/>
            <p:nvPr/>
          </p:nvSpPr>
          <p:spPr>
            <a:xfrm>
              <a:off x="6836400" y="2352125"/>
              <a:ext cx="68125" cy="190950"/>
            </a:xfrm>
            <a:custGeom>
              <a:avLst/>
              <a:gdLst/>
              <a:ahLst/>
              <a:cxnLst/>
              <a:rect l="0" t="0" r="0" b="0"/>
              <a:pathLst>
                <a:path w="2725" h="7638" extrusionOk="0">
                  <a:moveTo>
                    <a:pt x="1" y="0"/>
                  </a:moveTo>
                  <a:lnTo>
                    <a:pt x="1" y="7638"/>
                  </a:lnTo>
                  <a:lnTo>
                    <a:pt x="561" y="7587"/>
                  </a:lnTo>
                  <a:lnTo>
                    <a:pt x="1528" y="7180"/>
                  </a:lnTo>
                  <a:lnTo>
                    <a:pt x="2267" y="6441"/>
                  </a:lnTo>
                  <a:lnTo>
                    <a:pt x="2699" y="5448"/>
                  </a:lnTo>
                  <a:lnTo>
                    <a:pt x="2725" y="4914"/>
                  </a:lnTo>
                  <a:lnTo>
                    <a:pt x="2725" y="2724"/>
                  </a:lnTo>
                  <a:lnTo>
                    <a:pt x="2699" y="2164"/>
                  </a:lnTo>
                  <a:lnTo>
                    <a:pt x="2267" y="1197"/>
                  </a:lnTo>
                  <a:lnTo>
                    <a:pt x="1528" y="433"/>
                  </a:lnTo>
                  <a:lnTo>
                    <a:pt x="561" y="2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1" name="Shape 192"/>
            <p:cNvSpPr/>
            <p:nvPr/>
          </p:nvSpPr>
          <p:spPr>
            <a:xfrm>
              <a:off x="6403600" y="2740375"/>
              <a:ext cx="210700" cy="263525"/>
            </a:xfrm>
            <a:custGeom>
              <a:avLst/>
              <a:gdLst/>
              <a:ahLst/>
              <a:cxnLst/>
              <a:rect l="0" t="0" r="0" b="0"/>
              <a:pathLst>
                <a:path w="8428" h="10541" extrusionOk="0">
                  <a:moveTo>
                    <a:pt x="1" y="0"/>
                  </a:moveTo>
                  <a:lnTo>
                    <a:pt x="1" y="10540"/>
                  </a:lnTo>
                  <a:lnTo>
                    <a:pt x="8428" y="10540"/>
                  </a:lnTo>
                  <a:lnTo>
                    <a:pt x="8428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2" name="Shape 193"/>
            <p:cNvSpPr/>
            <p:nvPr/>
          </p:nvSpPr>
          <p:spPr>
            <a:xfrm>
              <a:off x="6157925" y="1924400"/>
              <a:ext cx="701425" cy="875825"/>
            </a:xfrm>
            <a:custGeom>
              <a:avLst/>
              <a:gdLst/>
              <a:ahLst/>
              <a:cxnLst/>
              <a:rect l="0" t="0" r="0" b="0"/>
              <a:pathLst>
                <a:path w="28057" h="35033" extrusionOk="0">
                  <a:moveTo>
                    <a:pt x="14028" y="1"/>
                  </a:moveTo>
                  <a:lnTo>
                    <a:pt x="13316" y="26"/>
                  </a:lnTo>
                  <a:lnTo>
                    <a:pt x="11890" y="179"/>
                  </a:lnTo>
                  <a:lnTo>
                    <a:pt x="10515" y="459"/>
                  </a:lnTo>
                  <a:lnTo>
                    <a:pt x="9217" y="867"/>
                  </a:lnTo>
                  <a:lnTo>
                    <a:pt x="7944" y="1401"/>
                  </a:lnTo>
                  <a:lnTo>
                    <a:pt x="6747" y="2038"/>
                  </a:lnTo>
                  <a:lnTo>
                    <a:pt x="5627" y="2801"/>
                  </a:lnTo>
                  <a:lnTo>
                    <a:pt x="4609" y="3642"/>
                  </a:lnTo>
                  <a:lnTo>
                    <a:pt x="3641" y="4609"/>
                  </a:lnTo>
                  <a:lnTo>
                    <a:pt x="2801" y="5653"/>
                  </a:lnTo>
                  <a:lnTo>
                    <a:pt x="2037" y="6773"/>
                  </a:lnTo>
                  <a:lnTo>
                    <a:pt x="1375" y="7944"/>
                  </a:lnTo>
                  <a:lnTo>
                    <a:pt x="866" y="9217"/>
                  </a:lnTo>
                  <a:lnTo>
                    <a:pt x="433" y="10541"/>
                  </a:lnTo>
                  <a:lnTo>
                    <a:pt x="153" y="11890"/>
                  </a:lnTo>
                  <a:lnTo>
                    <a:pt x="26" y="13316"/>
                  </a:lnTo>
                  <a:lnTo>
                    <a:pt x="1" y="14029"/>
                  </a:lnTo>
                  <a:lnTo>
                    <a:pt x="1" y="21004"/>
                  </a:lnTo>
                  <a:lnTo>
                    <a:pt x="26" y="21743"/>
                  </a:lnTo>
                  <a:lnTo>
                    <a:pt x="153" y="23143"/>
                  </a:lnTo>
                  <a:lnTo>
                    <a:pt x="433" y="24518"/>
                  </a:lnTo>
                  <a:lnTo>
                    <a:pt x="866" y="25842"/>
                  </a:lnTo>
                  <a:lnTo>
                    <a:pt x="1375" y="27089"/>
                  </a:lnTo>
                  <a:lnTo>
                    <a:pt x="2037" y="28286"/>
                  </a:lnTo>
                  <a:lnTo>
                    <a:pt x="2801" y="29406"/>
                  </a:lnTo>
                  <a:lnTo>
                    <a:pt x="3641" y="30450"/>
                  </a:lnTo>
                  <a:lnTo>
                    <a:pt x="4609" y="31392"/>
                  </a:lnTo>
                  <a:lnTo>
                    <a:pt x="5627" y="32257"/>
                  </a:lnTo>
                  <a:lnTo>
                    <a:pt x="6747" y="33021"/>
                  </a:lnTo>
                  <a:lnTo>
                    <a:pt x="7944" y="33657"/>
                  </a:lnTo>
                  <a:lnTo>
                    <a:pt x="9217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316" y="35032"/>
                  </a:lnTo>
                  <a:lnTo>
                    <a:pt x="14767" y="35032"/>
                  </a:lnTo>
                  <a:lnTo>
                    <a:pt x="16167" y="34879"/>
                  </a:lnTo>
                  <a:lnTo>
                    <a:pt x="17542" y="34599"/>
                  </a:lnTo>
                  <a:lnTo>
                    <a:pt x="18866" y="34192"/>
                  </a:lnTo>
                  <a:lnTo>
                    <a:pt x="20113" y="33657"/>
                  </a:lnTo>
                  <a:lnTo>
                    <a:pt x="21310" y="33021"/>
                  </a:lnTo>
                  <a:lnTo>
                    <a:pt x="22430" y="32257"/>
                  </a:lnTo>
                  <a:lnTo>
                    <a:pt x="23474" y="31392"/>
                  </a:lnTo>
                  <a:lnTo>
                    <a:pt x="24416" y="30450"/>
                  </a:lnTo>
                  <a:lnTo>
                    <a:pt x="25281" y="29406"/>
                  </a:lnTo>
                  <a:lnTo>
                    <a:pt x="26045" y="28286"/>
                  </a:lnTo>
                  <a:lnTo>
                    <a:pt x="26682" y="27089"/>
                  </a:lnTo>
                  <a:lnTo>
                    <a:pt x="27216" y="25842"/>
                  </a:lnTo>
                  <a:lnTo>
                    <a:pt x="27624" y="24518"/>
                  </a:lnTo>
                  <a:lnTo>
                    <a:pt x="27904" y="23143"/>
                  </a:lnTo>
                  <a:lnTo>
                    <a:pt x="28056" y="21743"/>
                  </a:lnTo>
                  <a:lnTo>
                    <a:pt x="28056" y="21004"/>
                  </a:lnTo>
                  <a:lnTo>
                    <a:pt x="28056" y="14029"/>
                  </a:lnTo>
                  <a:lnTo>
                    <a:pt x="28056" y="13316"/>
                  </a:lnTo>
                  <a:lnTo>
                    <a:pt x="27904" y="11890"/>
                  </a:lnTo>
                  <a:lnTo>
                    <a:pt x="27624" y="10541"/>
                  </a:lnTo>
                  <a:lnTo>
                    <a:pt x="27216" y="9217"/>
                  </a:lnTo>
                  <a:lnTo>
                    <a:pt x="26682" y="7944"/>
                  </a:lnTo>
                  <a:lnTo>
                    <a:pt x="26045" y="6773"/>
                  </a:lnTo>
                  <a:lnTo>
                    <a:pt x="25281" y="5653"/>
                  </a:lnTo>
                  <a:lnTo>
                    <a:pt x="24416" y="4609"/>
                  </a:lnTo>
                  <a:lnTo>
                    <a:pt x="23474" y="3642"/>
                  </a:lnTo>
                  <a:lnTo>
                    <a:pt x="22430" y="2801"/>
                  </a:lnTo>
                  <a:lnTo>
                    <a:pt x="21310" y="2038"/>
                  </a:lnTo>
                  <a:lnTo>
                    <a:pt x="20113" y="1401"/>
                  </a:lnTo>
                  <a:lnTo>
                    <a:pt x="18866" y="867"/>
                  </a:lnTo>
                  <a:lnTo>
                    <a:pt x="17542" y="459"/>
                  </a:lnTo>
                  <a:lnTo>
                    <a:pt x="16167" y="179"/>
                  </a:lnTo>
                  <a:lnTo>
                    <a:pt x="14767" y="26"/>
                  </a:lnTo>
                  <a:lnTo>
                    <a:pt x="14028" y="1"/>
                  </a:lnTo>
                  <a:close/>
                </a:path>
              </a:pathLst>
            </a:custGeom>
            <a:solidFill>
              <a:srgbClr val="F2D1A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3" name="Shape 194"/>
            <p:cNvSpPr/>
            <p:nvPr/>
          </p:nvSpPr>
          <p:spPr>
            <a:xfrm>
              <a:off x="5987350" y="2844100"/>
              <a:ext cx="1042575" cy="210075"/>
            </a:xfrm>
            <a:custGeom>
              <a:avLst/>
              <a:gdLst/>
              <a:ahLst/>
              <a:cxnLst/>
              <a:rect l="0" t="0" r="0" b="0"/>
              <a:pathLst>
                <a:path w="41703" h="8403" extrusionOk="0">
                  <a:moveTo>
                    <a:pt x="16651" y="1"/>
                  </a:moveTo>
                  <a:lnTo>
                    <a:pt x="12323" y="154"/>
                  </a:lnTo>
                  <a:lnTo>
                    <a:pt x="11177" y="179"/>
                  </a:lnTo>
                  <a:lnTo>
                    <a:pt x="9140" y="485"/>
                  </a:lnTo>
                  <a:lnTo>
                    <a:pt x="7307" y="1070"/>
                  </a:lnTo>
                  <a:lnTo>
                    <a:pt x="5703" y="1910"/>
                  </a:lnTo>
                  <a:lnTo>
                    <a:pt x="4227" y="3005"/>
                  </a:lnTo>
                  <a:lnTo>
                    <a:pt x="2903" y="4303"/>
                  </a:lnTo>
                  <a:lnTo>
                    <a:pt x="1706" y="5805"/>
                  </a:lnTo>
                  <a:lnTo>
                    <a:pt x="561" y="7486"/>
                  </a:lnTo>
                  <a:lnTo>
                    <a:pt x="1" y="8402"/>
                  </a:lnTo>
                  <a:lnTo>
                    <a:pt x="41702" y="8402"/>
                  </a:lnTo>
                  <a:lnTo>
                    <a:pt x="41168" y="7486"/>
                  </a:lnTo>
                  <a:lnTo>
                    <a:pt x="40022" y="5805"/>
                  </a:lnTo>
                  <a:lnTo>
                    <a:pt x="38800" y="4303"/>
                  </a:lnTo>
                  <a:lnTo>
                    <a:pt x="37476" y="3005"/>
                  </a:lnTo>
                  <a:lnTo>
                    <a:pt x="36025" y="1910"/>
                  </a:lnTo>
                  <a:lnTo>
                    <a:pt x="34396" y="1070"/>
                  </a:lnTo>
                  <a:lnTo>
                    <a:pt x="32588" y="485"/>
                  </a:lnTo>
                  <a:lnTo>
                    <a:pt x="30526" y="179"/>
                  </a:lnTo>
                  <a:lnTo>
                    <a:pt x="29406" y="154"/>
                  </a:lnTo>
                  <a:lnTo>
                    <a:pt x="25078" y="1"/>
                  </a:lnTo>
                  <a:lnTo>
                    <a:pt x="25052" y="434"/>
                  </a:lnTo>
                  <a:lnTo>
                    <a:pt x="24874" y="1248"/>
                  </a:lnTo>
                  <a:lnTo>
                    <a:pt x="24568" y="2012"/>
                  </a:lnTo>
                  <a:lnTo>
                    <a:pt x="24110" y="2674"/>
                  </a:lnTo>
                  <a:lnTo>
                    <a:pt x="23550" y="3260"/>
                  </a:lnTo>
                  <a:lnTo>
                    <a:pt x="22863" y="3718"/>
                  </a:lnTo>
                  <a:lnTo>
                    <a:pt x="22124" y="4023"/>
                  </a:lnTo>
                  <a:lnTo>
                    <a:pt x="21284" y="4202"/>
                  </a:lnTo>
                  <a:lnTo>
                    <a:pt x="20419" y="4202"/>
                  </a:lnTo>
                  <a:lnTo>
                    <a:pt x="19604" y="4023"/>
                  </a:lnTo>
                  <a:lnTo>
                    <a:pt x="18840" y="3718"/>
                  </a:lnTo>
                  <a:lnTo>
                    <a:pt x="18178" y="3260"/>
                  </a:lnTo>
                  <a:lnTo>
                    <a:pt x="17593" y="2674"/>
                  </a:lnTo>
                  <a:lnTo>
                    <a:pt x="17160" y="2012"/>
                  </a:lnTo>
                  <a:lnTo>
                    <a:pt x="16829" y="1248"/>
                  </a:lnTo>
                  <a:lnTo>
                    <a:pt x="16651" y="434"/>
                  </a:lnTo>
                  <a:lnTo>
                    <a:pt x="16651" y="1"/>
                  </a:lnTo>
                  <a:close/>
                </a:path>
              </a:pathLst>
            </a:custGeom>
            <a:solidFill>
              <a:srgbClr val="CD367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4" name="Shape 195"/>
            <p:cNvSpPr/>
            <p:nvPr/>
          </p:nvSpPr>
          <p:spPr>
            <a:xfrm>
              <a:off x="6364150" y="2844100"/>
              <a:ext cx="288975" cy="149600"/>
            </a:xfrm>
            <a:custGeom>
              <a:avLst/>
              <a:gdLst/>
              <a:ahLst/>
              <a:cxnLst/>
              <a:rect l="0" t="0" r="0" b="0"/>
              <a:pathLst>
                <a:path w="11559" h="5984" extrusionOk="0">
                  <a:moveTo>
                    <a:pt x="1579" y="1"/>
                  </a:moveTo>
                  <a:lnTo>
                    <a:pt x="26" y="52"/>
                  </a:lnTo>
                  <a:lnTo>
                    <a:pt x="0" y="128"/>
                  </a:lnTo>
                  <a:lnTo>
                    <a:pt x="0" y="205"/>
                  </a:lnTo>
                  <a:lnTo>
                    <a:pt x="26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324" y="3871"/>
                  </a:lnTo>
                  <a:lnTo>
                    <a:pt x="2113" y="4660"/>
                  </a:lnTo>
                  <a:lnTo>
                    <a:pt x="3030" y="5296"/>
                  </a:lnTo>
                  <a:lnTo>
                    <a:pt x="4074" y="5729"/>
                  </a:lnTo>
                  <a:lnTo>
                    <a:pt x="5194" y="5958"/>
                  </a:lnTo>
                  <a:lnTo>
                    <a:pt x="5779" y="5984"/>
                  </a:lnTo>
                  <a:lnTo>
                    <a:pt x="6390" y="5958"/>
                  </a:lnTo>
                  <a:lnTo>
                    <a:pt x="7511" y="5729"/>
                  </a:lnTo>
                  <a:lnTo>
                    <a:pt x="8555" y="5296"/>
                  </a:lnTo>
                  <a:lnTo>
                    <a:pt x="9471" y="4660"/>
                  </a:lnTo>
                  <a:lnTo>
                    <a:pt x="10260" y="3871"/>
                  </a:lnTo>
                  <a:lnTo>
                    <a:pt x="10871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59" y="205"/>
                  </a:lnTo>
                  <a:lnTo>
                    <a:pt x="11559" y="128"/>
                  </a:lnTo>
                  <a:lnTo>
                    <a:pt x="11559" y="52"/>
                  </a:lnTo>
                  <a:lnTo>
                    <a:pt x="10006" y="1"/>
                  </a:lnTo>
                  <a:lnTo>
                    <a:pt x="9980" y="434"/>
                  </a:lnTo>
                  <a:lnTo>
                    <a:pt x="9802" y="1248"/>
                  </a:lnTo>
                  <a:lnTo>
                    <a:pt x="9496" y="2012"/>
                  </a:lnTo>
                  <a:lnTo>
                    <a:pt x="9038" y="2674"/>
                  </a:lnTo>
                  <a:lnTo>
                    <a:pt x="8478" y="3260"/>
                  </a:lnTo>
                  <a:lnTo>
                    <a:pt x="7791" y="3718"/>
                  </a:lnTo>
                  <a:lnTo>
                    <a:pt x="7052" y="4023"/>
                  </a:lnTo>
                  <a:lnTo>
                    <a:pt x="6212" y="4202"/>
                  </a:lnTo>
                  <a:lnTo>
                    <a:pt x="5347" y="4202"/>
                  </a:lnTo>
                  <a:lnTo>
                    <a:pt x="4532" y="4023"/>
                  </a:lnTo>
                  <a:lnTo>
                    <a:pt x="3768" y="3718"/>
                  </a:lnTo>
                  <a:lnTo>
                    <a:pt x="3106" y="3260"/>
                  </a:lnTo>
                  <a:lnTo>
                    <a:pt x="2521" y="2674"/>
                  </a:lnTo>
                  <a:lnTo>
                    <a:pt x="2088" y="2012"/>
                  </a:lnTo>
                  <a:lnTo>
                    <a:pt x="1757" y="1248"/>
                  </a:lnTo>
                  <a:lnTo>
                    <a:pt x="1579" y="434"/>
                  </a:lnTo>
                  <a:lnTo>
                    <a:pt x="1579" y="1"/>
                  </a:lnTo>
                  <a:close/>
                </a:path>
              </a:pathLst>
            </a:custGeom>
            <a:solidFill>
              <a:srgbClr val="F35E9C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5" name="Shape 196"/>
            <p:cNvSpPr/>
            <p:nvPr/>
          </p:nvSpPr>
          <p:spPr>
            <a:xfrm>
              <a:off x="6457075" y="2459675"/>
              <a:ext cx="99950" cy="119700"/>
            </a:xfrm>
            <a:custGeom>
              <a:avLst/>
              <a:gdLst/>
              <a:ahLst/>
              <a:cxnLst/>
              <a:rect l="0" t="0" r="0" b="0"/>
              <a:pathLst>
                <a:path w="3998" h="4788" extrusionOk="0">
                  <a:moveTo>
                    <a:pt x="1884" y="1"/>
                  </a:moveTo>
                  <a:lnTo>
                    <a:pt x="1655" y="306"/>
                  </a:lnTo>
                  <a:lnTo>
                    <a:pt x="1553" y="586"/>
                  </a:lnTo>
                  <a:lnTo>
                    <a:pt x="0" y="4252"/>
                  </a:lnTo>
                  <a:lnTo>
                    <a:pt x="0" y="4303"/>
                  </a:lnTo>
                  <a:lnTo>
                    <a:pt x="0" y="4354"/>
                  </a:lnTo>
                  <a:lnTo>
                    <a:pt x="484" y="4558"/>
                  </a:lnTo>
                  <a:lnTo>
                    <a:pt x="1477" y="4787"/>
                  </a:lnTo>
                  <a:lnTo>
                    <a:pt x="2495" y="4787"/>
                  </a:lnTo>
                  <a:lnTo>
                    <a:pt x="3514" y="4558"/>
                  </a:lnTo>
                  <a:lnTo>
                    <a:pt x="3997" y="4354"/>
                  </a:lnTo>
                  <a:lnTo>
                    <a:pt x="3997" y="4303"/>
                  </a:lnTo>
                  <a:lnTo>
                    <a:pt x="3972" y="4252"/>
                  </a:lnTo>
                  <a:lnTo>
                    <a:pt x="2419" y="586"/>
                  </a:lnTo>
                  <a:lnTo>
                    <a:pt x="2343" y="306"/>
                  </a:lnTo>
                  <a:lnTo>
                    <a:pt x="2113" y="1"/>
                  </a:lnTo>
                  <a:close/>
                </a:path>
              </a:pathLst>
            </a:custGeom>
            <a:solidFill>
              <a:srgbClr val="FEEBD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6" name="Shape 197"/>
            <p:cNvSpPr/>
            <p:nvPr/>
          </p:nvSpPr>
          <p:spPr>
            <a:xfrm>
              <a:off x="6457075" y="2568525"/>
              <a:ext cx="99950" cy="38200"/>
            </a:xfrm>
            <a:custGeom>
              <a:avLst/>
              <a:gdLst/>
              <a:ahLst/>
              <a:cxnLst/>
              <a:rect l="0" t="0" r="0" b="0"/>
              <a:pathLst>
                <a:path w="3998" h="1528" extrusionOk="0">
                  <a:moveTo>
                    <a:pt x="0" y="0"/>
                  </a:moveTo>
                  <a:lnTo>
                    <a:pt x="0" y="306"/>
                  </a:lnTo>
                  <a:lnTo>
                    <a:pt x="331" y="840"/>
                  </a:lnTo>
                  <a:lnTo>
                    <a:pt x="917" y="1273"/>
                  </a:lnTo>
                  <a:lnTo>
                    <a:pt x="1553" y="1502"/>
                  </a:lnTo>
                  <a:lnTo>
                    <a:pt x="1833" y="1528"/>
                  </a:lnTo>
                  <a:lnTo>
                    <a:pt x="2139" y="1528"/>
                  </a:lnTo>
                  <a:lnTo>
                    <a:pt x="2419" y="1502"/>
                  </a:lnTo>
                  <a:lnTo>
                    <a:pt x="3081" y="1273"/>
                  </a:lnTo>
                  <a:lnTo>
                    <a:pt x="3641" y="840"/>
                  </a:lnTo>
                  <a:lnTo>
                    <a:pt x="3997" y="306"/>
                  </a:lnTo>
                  <a:lnTo>
                    <a:pt x="3997" y="0"/>
                  </a:lnTo>
                  <a:lnTo>
                    <a:pt x="3514" y="204"/>
                  </a:lnTo>
                  <a:lnTo>
                    <a:pt x="2495" y="433"/>
                  </a:lnTo>
                  <a:lnTo>
                    <a:pt x="1477" y="433"/>
                  </a:lnTo>
                  <a:lnTo>
                    <a:pt x="484" y="2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7" name="Shape 198"/>
            <p:cNvSpPr/>
            <p:nvPr/>
          </p:nvSpPr>
          <p:spPr>
            <a:xfrm>
              <a:off x="6255300" y="2522700"/>
              <a:ext cx="146425" cy="68750"/>
            </a:xfrm>
            <a:custGeom>
              <a:avLst/>
              <a:gdLst/>
              <a:ahLst/>
              <a:cxnLst/>
              <a:rect l="0" t="0" r="0" b="0"/>
              <a:pathLst>
                <a:path w="5857" h="2750" extrusionOk="0">
                  <a:moveTo>
                    <a:pt x="1376" y="0"/>
                  </a:moveTo>
                  <a:lnTo>
                    <a:pt x="1096" y="26"/>
                  </a:lnTo>
                  <a:lnTo>
                    <a:pt x="612" y="229"/>
                  </a:lnTo>
                  <a:lnTo>
                    <a:pt x="230" y="586"/>
                  </a:lnTo>
                  <a:lnTo>
                    <a:pt x="26" y="1095"/>
                  </a:lnTo>
                  <a:lnTo>
                    <a:pt x="1" y="1375"/>
                  </a:lnTo>
                  <a:lnTo>
                    <a:pt x="26" y="1655"/>
                  </a:lnTo>
                  <a:lnTo>
                    <a:pt x="230" y="2139"/>
                  </a:lnTo>
                  <a:lnTo>
                    <a:pt x="612" y="2521"/>
                  </a:lnTo>
                  <a:lnTo>
                    <a:pt x="1096" y="2724"/>
                  </a:lnTo>
                  <a:lnTo>
                    <a:pt x="1376" y="2750"/>
                  </a:lnTo>
                  <a:lnTo>
                    <a:pt x="4482" y="2750"/>
                  </a:lnTo>
                  <a:lnTo>
                    <a:pt x="4762" y="2724"/>
                  </a:lnTo>
                  <a:lnTo>
                    <a:pt x="5245" y="2521"/>
                  </a:lnTo>
                  <a:lnTo>
                    <a:pt x="5627" y="2139"/>
                  </a:lnTo>
                  <a:lnTo>
                    <a:pt x="5831" y="1655"/>
                  </a:lnTo>
                  <a:lnTo>
                    <a:pt x="5856" y="1375"/>
                  </a:lnTo>
                  <a:lnTo>
                    <a:pt x="5831" y="1095"/>
                  </a:lnTo>
                  <a:lnTo>
                    <a:pt x="5627" y="586"/>
                  </a:lnTo>
                  <a:lnTo>
                    <a:pt x="5245" y="229"/>
                  </a:lnTo>
                  <a:lnTo>
                    <a:pt x="4762" y="26"/>
                  </a:lnTo>
                  <a:lnTo>
                    <a:pt x="4482" y="0"/>
                  </a:lnTo>
                  <a:close/>
                </a:path>
              </a:pathLst>
            </a:custGeom>
            <a:solidFill>
              <a:srgbClr val="F1AA99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8" name="Shape 199"/>
            <p:cNvSpPr/>
            <p:nvPr/>
          </p:nvSpPr>
          <p:spPr>
            <a:xfrm>
              <a:off x="6616200" y="2522700"/>
              <a:ext cx="145775" cy="68750"/>
            </a:xfrm>
            <a:custGeom>
              <a:avLst/>
              <a:gdLst/>
              <a:ahLst/>
              <a:cxnLst/>
              <a:rect l="0" t="0" r="0" b="0"/>
              <a:pathLst>
                <a:path w="5831" h="2750" extrusionOk="0">
                  <a:moveTo>
                    <a:pt x="1375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29" y="586"/>
                  </a:lnTo>
                  <a:lnTo>
                    <a:pt x="25" y="1095"/>
                  </a:lnTo>
                  <a:lnTo>
                    <a:pt x="0" y="1375"/>
                  </a:lnTo>
                  <a:lnTo>
                    <a:pt x="25" y="1655"/>
                  </a:lnTo>
                  <a:lnTo>
                    <a:pt x="229" y="2139"/>
                  </a:lnTo>
                  <a:lnTo>
                    <a:pt x="586" y="2521"/>
                  </a:lnTo>
                  <a:lnTo>
                    <a:pt x="1095" y="2724"/>
                  </a:lnTo>
                  <a:lnTo>
                    <a:pt x="1375" y="2750"/>
                  </a:lnTo>
                  <a:lnTo>
                    <a:pt x="4455" y="2750"/>
                  </a:lnTo>
                  <a:lnTo>
                    <a:pt x="4735" y="2724"/>
                  </a:lnTo>
                  <a:lnTo>
                    <a:pt x="5245" y="2521"/>
                  </a:lnTo>
                  <a:lnTo>
                    <a:pt x="5601" y="2139"/>
                  </a:lnTo>
                  <a:lnTo>
                    <a:pt x="5805" y="1655"/>
                  </a:lnTo>
                  <a:lnTo>
                    <a:pt x="5830" y="1375"/>
                  </a:lnTo>
                  <a:lnTo>
                    <a:pt x="5805" y="1095"/>
                  </a:lnTo>
                  <a:lnTo>
                    <a:pt x="5601" y="586"/>
                  </a:lnTo>
                  <a:lnTo>
                    <a:pt x="5245" y="229"/>
                  </a:lnTo>
                  <a:lnTo>
                    <a:pt x="4735" y="26"/>
                  </a:lnTo>
                  <a:lnTo>
                    <a:pt x="4455" y="0"/>
                  </a:lnTo>
                  <a:close/>
                </a:path>
              </a:pathLst>
            </a:custGeom>
            <a:solidFill>
              <a:srgbClr val="F1AA99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9" name="Shape 200"/>
            <p:cNvSpPr/>
            <p:nvPr/>
          </p:nvSpPr>
          <p:spPr>
            <a:xfrm>
              <a:off x="6112750" y="1879850"/>
              <a:ext cx="791775" cy="541675"/>
            </a:xfrm>
            <a:custGeom>
              <a:avLst/>
              <a:gdLst/>
              <a:ahLst/>
              <a:cxnLst/>
              <a:rect l="0" t="0" r="0" b="0"/>
              <a:pathLst>
                <a:path w="31671" h="21667" extrusionOk="0">
                  <a:moveTo>
                    <a:pt x="15021" y="1"/>
                  </a:moveTo>
                  <a:lnTo>
                    <a:pt x="13442" y="154"/>
                  </a:lnTo>
                  <a:lnTo>
                    <a:pt x="11889" y="485"/>
                  </a:lnTo>
                  <a:lnTo>
                    <a:pt x="10413" y="943"/>
                  </a:lnTo>
                  <a:lnTo>
                    <a:pt x="8987" y="1554"/>
                  </a:lnTo>
                  <a:lnTo>
                    <a:pt x="7638" y="2267"/>
                  </a:lnTo>
                  <a:lnTo>
                    <a:pt x="6365" y="3132"/>
                  </a:lnTo>
                  <a:lnTo>
                    <a:pt x="5194" y="4100"/>
                  </a:lnTo>
                  <a:lnTo>
                    <a:pt x="4124" y="5169"/>
                  </a:lnTo>
                  <a:lnTo>
                    <a:pt x="3157" y="6340"/>
                  </a:lnTo>
                  <a:lnTo>
                    <a:pt x="2291" y="7613"/>
                  </a:lnTo>
                  <a:lnTo>
                    <a:pt x="1579" y="8962"/>
                  </a:lnTo>
                  <a:lnTo>
                    <a:pt x="968" y="10388"/>
                  </a:lnTo>
                  <a:lnTo>
                    <a:pt x="509" y="11865"/>
                  </a:lnTo>
                  <a:lnTo>
                    <a:pt x="178" y="13418"/>
                  </a:lnTo>
                  <a:lnTo>
                    <a:pt x="26" y="14996"/>
                  </a:lnTo>
                  <a:lnTo>
                    <a:pt x="0" y="15811"/>
                  </a:lnTo>
                  <a:lnTo>
                    <a:pt x="0" y="21463"/>
                  </a:lnTo>
                  <a:lnTo>
                    <a:pt x="357" y="21513"/>
                  </a:lnTo>
                  <a:lnTo>
                    <a:pt x="1146" y="21437"/>
                  </a:lnTo>
                  <a:lnTo>
                    <a:pt x="2037" y="21132"/>
                  </a:lnTo>
                  <a:lnTo>
                    <a:pt x="2953" y="20673"/>
                  </a:lnTo>
                  <a:lnTo>
                    <a:pt x="4303" y="19757"/>
                  </a:lnTo>
                  <a:lnTo>
                    <a:pt x="5856" y="18306"/>
                  </a:lnTo>
                  <a:lnTo>
                    <a:pt x="6416" y="17593"/>
                  </a:lnTo>
                  <a:lnTo>
                    <a:pt x="6899" y="10515"/>
                  </a:lnTo>
                  <a:lnTo>
                    <a:pt x="10846" y="16727"/>
                  </a:lnTo>
                  <a:lnTo>
                    <a:pt x="11431" y="17160"/>
                  </a:lnTo>
                  <a:lnTo>
                    <a:pt x="13417" y="18077"/>
                  </a:lnTo>
                  <a:lnTo>
                    <a:pt x="16065" y="19019"/>
                  </a:lnTo>
                  <a:lnTo>
                    <a:pt x="19171" y="19910"/>
                  </a:lnTo>
                  <a:lnTo>
                    <a:pt x="22455" y="20699"/>
                  </a:lnTo>
                  <a:lnTo>
                    <a:pt x="25663" y="21284"/>
                  </a:lnTo>
                  <a:lnTo>
                    <a:pt x="28539" y="21641"/>
                  </a:lnTo>
                  <a:lnTo>
                    <a:pt x="30856" y="21666"/>
                  </a:lnTo>
                  <a:lnTo>
                    <a:pt x="31671" y="21513"/>
                  </a:lnTo>
                  <a:lnTo>
                    <a:pt x="31671" y="15811"/>
                  </a:lnTo>
                  <a:lnTo>
                    <a:pt x="31645" y="14996"/>
                  </a:lnTo>
                  <a:lnTo>
                    <a:pt x="31493" y="13418"/>
                  </a:lnTo>
                  <a:lnTo>
                    <a:pt x="31187" y="11865"/>
                  </a:lnTo>
                  <a:lnTo>
                    <a:pt x="30703" y="10388"/>
                  </a:lnTo>
                  <a:lnTo>
                    <a:pt x="30118" y="8962"/>
                  </a:lnTo>
                  <a:lnTo>
                    <a:pt x="29380" y="7613"/>
                  </a:lnTo>
                  <a:lnTo>
                    <a:pt x="28514" y="6340"/>
                  </a:lnTo>
                  <a:lnTo>
                    <a:pt x="27547" y="5169"/>
                  </a:lnTo>
                  <a:lnTo>
                    <a:pt x="26477" y="4100"/>
                  </a:lnTo>
                  <a:lnTo>
                    <a:pt x="25306" y="3132"/>
                  </a:lnTo>
                  <a:lnTo>
                    <a:pt x="24059" y="2267"/>
                  </a:lnTo>
                  <a:lnTo>
                    <a:pt x="22709" y="1554"/>
                  </a:lnTo>
                  <a:lnTo>
                    <a:pt x="21284" y="943"/>
                  </a:lnTo>
                  <a:lnTo>
                    <a:pt x="19807" y="485"/>
                  </a:lnTo>
                  <a:lnTo>
                    <a:pt x="18254" y="154"/>
                  </a:lnTo>
                  <a:lnTo>
                    <a:pt x="16650" y="1"/>
                  </a:lnTo>
                  <a:close/>
                </a:path>
              </a:pathLst>
            </a:custGeom>
            <a:solidFill>
              <a:srgbClr val="111D2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40" name="Shape 201"/>
            <p:cNvSpPr/>
            <p:nvPr/>
          </p:nvSpPr>
          <p:spPr>
            <a:xfrm>
              <a:off x="6273125" y="2341925"/>
              <a:ext cx="110775" cy="22300"/>
            </a:xfrm>
            <a:custGeom>
              <a:avLst/>
              <a:gdLst/>
              <a:ahLst/>
              <a:cxnLst/>
              <a:rect l="0" t="0" r="0" b="0"/>
              <a:pathLst>
                <a:path w="4431" h="892" fill="none" extrusionOk="0">
                  <a:moveTo>
                    <a:pt x="4431" y="892"/>
                  </a:moveTo>
                  <a:lnTo>
                    <a:pt x="4176" y="663"/>
                  </a:lnTo>
                  <a:lnTo>
                    <a:pt x="3667" y="332"/>
                  </a:lnTo>
                  <a:lnTo>
                    <a:pt x="2801" y="1"/>
                  </a:lnTo>
                  <a:lnTo>
                    <a:pt x="1605" y="1"/>
                  </a:lnTo>
                  <a:lnTo>
                    <a:pt x="764" y="332"/>
                  </a:lnTo>
                  <a:lnTo>
                    <a:pt x="230" y="663"/>
                  </a:lnTo>
                  <a:lnTo>
                    <a:pt x="1" y="892"/>
                  </a:lnTo>
                </a:path>
              </a:pathLst>
            </a:custGeom>
            <a:noFill/>
            <a:ln w="21000" cap="rnd" cmpd="sng">
              <a:solidFill>
                <a:srgbClr val="1F2F45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41" name="Shape 202"/>
            <p:cNvSpPr/>
            <p:nvPr/>
          </p:nvSpPr>
          <p:spPr>
            <a:xfrm>
              <a:off x="6446875" y="2657625"/>
              <a:ext cx="123500" cy="35675"/>
            </a:xfrm>
            <a:custGeom>
              <a:avLst/>
              <a:gdLst/>
              <a:ahLst/>
              <a:cxnLst/>
              <a:rect l="0" t="0" r="0" b="0"/>
              <a:pathLst>
                <a:path w="4940" h="1427" extrusionOk="0">
                  <a:moveTo>
                    <a:pt x="1" y="0"/>
                  </a:moveTo>
                  <a:lnTo>
                    <a:pt x="154" y="306"/>
                  </a:lnTo>
                  <a:lnTo>
                    <a:pt x="612" y="815"/>
                  </a:lnTo>
                  <a:lnTo>
                    <a:pt x="1274" y="1197"/>
                  </a:lnTo>
                  <a:lnTo>
                    <a:pt x="2038" y="1426"/>
                  </a:lnTo>
                  <a:lnTo>
                    <a:pt x="2903" y="1426"/>
                  </a:lnTo>
                  <a:lnTo>
                    <a:pt x="3667" y="1222"/>
                  </a:lnTo>
                  <a:lnTo>
                    <a:pt x="4329" y="841"/>
                  </a:lnTo>
                  <a:lnTo>
                    <a:pt x="4787" y="331"/>
                  </a:lnTo>
                  <a:lnTo>
                    <a:pt x="4940" y="2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1575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42" name="Shape 203"/>
            <p:cNvSpPr/>
            <p:nvPr/>
          </p:nvSpPr>
          <p:spPr>
            <a:xfrm>
              <a:off x="6621925" y="2429125"/>
              <a:ext cx="130500" cy="66850"/>
            </a:xfrm>
            <a:custGeom>
              <a:avLst/>
              <a:gdLst/>
              <a:ahLst/>
              <a:cxnLst/>
              <a:rect l="0" t="0" r="0" b="0"/>
              <a:pathLst>
                <a:path w="5220" h="2674" extrusionOk="0">
                  <a:moveTo>
                    <a:pt x="2852" y="1"/>
                  </a:moveTo>
                  <a:lnTo>
                    <a:pt x="2291" y="103"/>
                  </a:lnTo>
                  <a:lnTo>
                    <a:pt x="1782" y="281"/>
                  </a:lnTo>
                  <a:lnTo>
                    <a:pt x="942" y="866"/>
                  </a:lnTo>
                  <a:lnTo>
                    <a:pt x="102" y="1808"/>
                  </a:lnTo>
                  <a:lnTo>
                    <a:pt x="0" y="1987"/>
                  </a:lnTo>
                  <a:lnTo>
                    <a:pt x="204" y="2114"/>
                  </a:lnTo>
                  <a:lnTo>
                    <a:pt x="1375" y="2547"/>
                  </a:lnTo>
                  <a:lnTo>
                    <a:pt x="2393" y="2674"/>
                  </a:lnTo>
                  <a:lnTo>
                    <a:pt x="2928" y="2572"/>
                  </a:lnTo>
                  <a:lnTo>
                    <a:pt x="3437" y="2394"/>
                  </a:lnTo>
                  <a:lnTo>
                    <a:pt x="4303" y="1808"/>
                  </a:lnTo>
                  <a:lnTo>
                    <a:pt x="5117" y="866"/>
                  </a:lnTo>
                  <a:lnTo>
                    <a:pt x="5219" y="663"/>
                  </a:lnTo>
                  <a:lnTo>
                    <a:pt x="5041" y="561"/>
                  </a:lnTo>
                  <a:lnTo>
                    <a:pt x="3870" y="103"/>
                  </a:lnTo>
                  <a:lnTo>
                    <a:pt x="2852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43" name="Shape 204"/>
            <p:cNvSpPr/>
            <p:nvPr/>
          </p:nvSpPr>
          <p:spPr>
            <a:xfrm>
              <a:off x="6261675" y="2429125"/>
              <a:ext cx="129875" cy="66850"/>
            </a:xfrm>
            <a:custGeom>
              <a:avLst/>
              <a:gdLst/>
              <a:ahLst/>
              <a:cxnLst/>
              <a:rect l="0" t="0" r="0" b="0"/>
              <a:pathLst>
                <a:path w="5195" h="2674" extrusionOk="0">
                  <a:moveTo>
                    <a:pt x="2368" y="1"/>
                  </a:moveTo>
                  <a:lnTo>
                    <a:pt x="1350" y="103"/>
                  </a:lnTo>
                  <a:lnTo>
                    <a:pt x="179" y="561"/>
                  </a:lnTo>
                  <a:lnTo>
                    <a:pt x="0" y="663"/>
                  </a:lnTo>
                  <a:lnTo>
                    <a:pt x="102" y="866"/>
                  </a:lnTo>
                  <a:lnTo>
                    <a:pt x="917" y="1808"/>
                  </a:lnTo>
                  <a:lnTo>
                    <a:pt x="1757" y="2394"/>
                  </a:lnTo>
                  <a:lnTo>
                    <a:pt x="2292" y="2572"/>
                  </a:lnTo>
                  <a:lnTo>
                    <a:pt x="2826" y="2674"/>
                  </a:lnTo>
                  <a:lnTo>
                    <a:pt x="3845" y="2547"/>
                  </a:lnTo>
                  <a:lnTo>
                    <a:pt x="5016" y="2114"/>
                  </a:lnTo>
                  <a:lnTo>
                    <a:pt x="5194" y="1987"/>
                  </a:lnTo>
                  <a:lnTo>
                    <a:pt x="5092" y="1808"/>
                  </a:lnTo>
                  <a:lnTo>
                    <a:pt x="4278" y="866"/>
                  </a:lnTo>
                  <a:lnTo>
                    <a:pt x="3437" y="281"/>
                  </a:lnTo>
                  <a:lnTo>
                    <a:pt x="2903" y="103"/>
                  </a:lnTo>
                  <a:lnTo>
                    <a:pt x="2368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44" name="Shape 205"/>
            <p:cNvSpPr/>
            <p:nvPr/>
          </p:nvSpPr>
          <p:spPr>
            <a:xfrm>
              <a:off x="6294775" y="2438675"/>
              <a:ext cx="26750" cy="26750"/>
            </a:xfrm>
            <a:custGeom>
              <a:avLst/>
              <a:gdLst/>
              <a:ahLst/>
              <a:cxnLst/>
              <a:rect l="0" t="0" r="0" b="0"/>
              <a:pathLst>
                <a:path w="1070" h="1070" extrusionOk="0">
                  <a:moveTo>
                    <a:pt x="535" y="1"/>
                  </a:moveTo>
                  <a:lnTo>
                    <a:pt x="306" y="26"/>
                  </a:lnTo>
                  <a:lnTo>
                    <a:pt x="26" y="332"/>
                  </a:lnTo>
                  <a:lnTo>
                    <a:pt x="0" y="535"/>
                  </a:lnTo>
                  <a:lnTo>
                    <a:pt x="26" y="739"/>
                  </a:lnTo>
                  <a:lnTo>
                    <a:pt x="306" y="1044"/>
                  </a:lnTo>
                  <a:lnTo>
                    <a:pt x="535" y="1070"/>
                  </a:lnTo>
                  <a:lnTo>
                    <a:pt x="739" y="1044"/>
                  </a:lnTo>
                  <a:lnTo>
                    <a:pt x="1019" y="739"/>
                  </a:lnTo>
                  <a:lnTo>
                    <a:pt x="1070" y="535"/>
                  </a:lnTo>
                  <a:lnTo>
                    <a:pt x="1019" y="332"/>
                  </a:lnTo>
                  <a:lnTo>
                    <a:pt x="739" y="26"/>
                  </a:lnTo>
                  <a:lnTo>
                    <a:pt x="5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45" name="Shape 206"/>
            <p:cNvSpPr/>
            <p:nvPr/>
          </p:nvSpPr>
          <p:spPr>
            <a:xfrm>
              <a:off x="6660750" y="2445050"/>
              <a:ext cx="26750" cy="26125"/>
            </a:xfrm>
            <a:custGeom>
              <a:avLst/>
              <a:gdLst/>
              <a:ahLst/>
              <a:cxnLst/>
              <a:rect l="0" t="0" r="0" b="0"/>
              <a:pathLst>
                <a:path w="1070" h="1045" extrusionOk="0">
                  <a:moveTo>
                    <a:pt x="535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0" y="509"/>
                  </a:lnTo>
                  <a:lnTo>
                    <a:pt x="26" y="739"/>
                  </a:lnTo>
                  <a:lnTo>
                    <a:pt x="306" y="1019"/>
                  </a:lnTo>
                  <a:lnTo>
                    <a:pt x="535" y="1044"/>
                  </a:lnTo>
                  <a:lnTo>
                    <a:pt x="738" y="1019"/>
                  </a:lnTo>
                  <a:lnTo>
                    <a:pt x="1019" y="739"/>
                  </a:lnTo>
                  <a:lnTo>
                    <a:pt x="1069" y="509"/>
                  </a:lnTo>
                  <a:lnTo>
                    <a:pt x="1019" y="306"/>
                  </a:lnTo>
                  <a:lnTo>
                    <a:pt x="738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46" name="Shape 207"/>
            <p:cNvSpPr/>
            <p:nvPr/>
          </p:nvSpPr>
          <p:spPr>
            <a:xfrm>
              <a:off x="7025450" y="2455225"/>
              <a:ext cx="357075" cy="586225"/>
            </a:xfrm>
            <a:custGeom>
              <a:avLst/>
              <a:gdLst/>
              <a:ahLst/>
              <a:cxnLst/>
              <a:rect l="0" t="0" r="0" b="0"/>
              <a:pathLst>
                <a:path w="14283" h="23449" extrusionOk="0">
                  <a:moveTo>
                    <a:pt x="9216" y="1"/>
                  </a:moveTo>
                  <a:lnTo>
                    <a:pt x="8783" y="102"/>
                  </a:lnTo>
                  <a:lnTo>
                    <a:pt x="8427" y="357"/>
                  </a:lnTo>
                  <a:lnTo>
                    <a:pt x="8172" y="764"/>
                  </a:lnTo>
                  <a:lnTo>
                    <a:pt x="8096" y="993"/>
                  </a:lnTo>
                  <a:lnTo>
                    <a:pt x="6365" y="8529"/>
                  </a:lnTo>
                  <a:lnTo>
                    <a:pt x="6059" y="8453"/>
                  </a:lnTo>
                  <a:lnTo>
                    <a:pt x="7587" y="1757"/>
                  </a:lnTo>
                  <a:lnTo>
                    <a:pt x="7638" y="1503"/>
                  </a:lnTo>
                  <a:lnTo>
                    <a:pt x="7587" y="1044"/>
                  </a:lnTo>
                  <a:lnTo>
                    <a:pt x="7383" y="637"/>
                  </a:lnTo>
                  <a:lnTo>
                    <a:pt x="7027" y="357"/>
                  </a:lnTo>
                  <a:lnTo>
                    <a:pt x="6823" y="306"/>
                  </a:lnTo>
                  <a:lnTo>
                    <a:pt x="6619" y="255"/>
                  </a:lnTo>
                  <a:lnTo>
                    <a:pt x="6187" y="357"/>
                  </a:lnTo>
                  <a:lnTo>
                    <a:pt x="5830" y="637"/>
                  </a:lnTo>
                  <a:lnTo>
                    <a:pt x="5576" y="1019"/>
                  </a:lnTo>
                  <a:lnTo>
                    <a:pt x="5499" y="1273"/>
                  </a:lnTo>
                  <a:lnTo>
                    <a:pt x="3386" y="10439"/>
                  </a:lnTo>
                  <a:lnTo>
                    <a:pt x="3157" y="9548"/>
                  </a:lnTo>
                  <a:lnTo>
                    <a:pt x="2648" y="8173"/>
                  </a:lnTo>
                  <a:lnTo>
                    <a:pt x="2139" y="7231"/>
                  </a:lnTo>
                  <a:lnTo>
                    <a:pt x="1629" y="6594"/>
                  </a:lnTo>
                  <a:lnTo>
                    <a:pt x="968" y="6111"/>
                  </a:lnTo>
                  <a:lnTo>
                    <a:pt x="382" y="6034"/>
                  </a:lnTo>
                  <a:lnTo>
                    <a:pt x="331" y="6060"/>
                  </a:lnTo>
                  <a:lnTo>
                    <a:pt x="178" y="6136"/>
                  </a:lnTo>
                  <a:lnTo>
                    <a:pt x="0" y="6442"/>
                  </a:lnTo>
                  <a:lnTo>
                    <a:pt x="0" y="6951"/>
                  </a:lnTo>
                  <a:lnTo>
                    <a:pt x="26" y="7078"/>
                  </a:lnTo>
                  <a:lnTo>
                    <a:pt x="560" y="10006"/>
                  </a:lnTo>
                  <a:lnTo>
                    <a:pt x="1171" y="13494"/>
                  </a:lnTo>
                  <a:lnTo>
                    <a:pt x="1222" y="13901"/>
                  </a:lnTo>
                  <a:lnTo>
                    <a:pt x="1426" y="14563"/>
                  </a:lnTo>
                  <a:lnTo>
                    <a:pt x="1909" y="15327"/>
                  </a:lnTo>
                  <a:lnTo>
                    <a:pt x="2953" y="16116"/>
                  </a:lnTo>
                  <a:lnTo>
                    <a:pt x="3157" y="16192"/>
                  </a:lnTo>
                  <a:lnTo>
                    <a:pt x="1859" y="21844"/>
                  </a:lnTo>
                  <a:lnTo>
                    <a:pt x="8809" y="23448"/>
                  </a:lnTo>
                  <a:lnTo>
                    <a:pt x="10158" y="17694"/>
                  </a:lnTo>
                  <a:lnTo>
                    <a:pt x="10285" y="17694"/>
                  </a:lnTo>
                  <a:lnTo>
                    <a:pt x="10718" y="17618"/>
                  </a:lnTo>
                  <a:lnTo>
                    <a:pt x="11202" y="17338"/>
                  </a:lnTo>
                  <a:lnTo>
                    <a:pt x="11635" y="16803"/>
                  </a:lnTo>
                  <a:lnTo>
                    <a:pt x="11762" y="16396"/>
                  </a:lnTo>
                  <a:lnTo>
                    <a:pt x="12093" y="14970"/>
                  </a:lnTo>
                  <a:lnTo>
                    <a:pt x="12831" y="11737"/>
                  </a:lnTo>
                  <a:lnTo>
                    <a:pt x="13086" y="10617"/>
                  </a:lnTo>
                  <a:lnTo>
                    <a:pt x="13213" y="10108"/>
                  </a:lnTo>
                  <a:lnTo>
                    <a:pt x="14232" y="5652"/>
                  </a:lnTo>
                  <a:lnTo>
                    <a:pt x="14282" y="5423"/>
                  </a:lnTo>
                  <a:lnTo>
                    <a:pt x="14232" y="4965"/>
                  </a:lnTo>
                  <a:lnTo>
                    <a:pt x="14028" y="4609"/>
                  </a:lnTo>
                  <a:lnTo>
                    <a:pt x="13722" y="4354"/>
                  </a:lnTo>
                  <a:lnTo>
                    <a:pt x="13519" y="4303"/>
                  </a:lnTo>
                  <a:lnTo>
                    <a:pt x="13315" y="4252"/>
                  </a:lnTo>
                  <a:lnTo>
                    <a:pt x="12933" y="4354"/>
                  </a:lnTo>
                  <a:lnTo>
                    <a:pt x="12602" y="4609"/>
                  </a:lnTo>
                  <a:lnTo>
                    <a:pt x="12373" y="4965"/>
                  </a:lnTo>
                  <a:lnTo>
                    <a:pt x="12297" y="5194"/>
                  </a:lnTo>
                  <a:lnTo>
                    <a:pt x="11253" y="9675"/>
                  </a:lnTo>
                  <a:lnTo>
                    <a:pt x="10871" y="9573"/>
                  </a:lnTo>
                  <a:lnTo>
                    <a:pt x="12322" y="3285"/>
                  </a:lnTo>
                  <a:lnTo>
                    <a:pt x="12373" y="3030"/>
                  </a:lnTo>
                  <a:lnTo>
                    <a:pt x="12322" y="2572"/>
                  </a:lnTo>
                  <a:lnTo>
                    <a:pt x="12093" y="2165"/>
                  </a:lnTo>
                  <a:lnTo>
                    <a:pt x="11762" y="1884"/>
                  </a:lnTo>
                  <a:lnTo>
                    <a:pt x="11558" y="1834"/>
                  </a:lnTo>
                  <a:lnTo>
                    <a:pt x="11329" y="1783"/>
                  </a:lnTo>
                  <a:lnTo>
                    <a:pt x="10922" y="1884"/>
                  </a:lnTo>
                  <a:lnTo>
                    <a:pt x="10565" y="2165"/>
                  </a:lnTo>
                  <a:lnTo>
                    <a:pt x="10285" y="2546"/>
                  </a:lnTo>
                  <a:lnTo>
                    <a:pt x="10235" y="2801"/>
                  </a:lnTo>
                  <a:lnTo>
                    <a:pt x="8783" y="9089"/>
                  </a:lnTo>
                  <a:lnTo>
                    <a:pt x="8452" y="9013"/>
                  </a:lnTo>
                  <a:lnTo>
                    <a:pt x="10209" y="1503"/>
                  </a:lnTo>
                  <a:lnTo>
                    <a:pt x="10235" y="1248"/>
                  </a:lnTo>
                  <a:lnTo>
                    <a:pt x="10184" y="764"/>
                  </a:lnTo>
                  <a:lnTo>
                    <a:pt x="9980" y="357"/>
                  </a:lnTo>
                  <a:lnTo>
                    <a:pt x="9649" y="102"/>
                  </a:lnTo>
                  <a:lnTo>
                    <a:pt x="9420" y="26"/>
                  </a:lnTo>
                  <a:lnTo>
                    <a:pt x="9216" y="1"/>
                  </a:lnTo>
                  <a:close/>
                </a:path>
              </a:pathLst>
            </a:custGeom>
            <a:solidFill>
              <a:srgbClr val="F2D1A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47" name="Shape 208"/>
            <p:cNvSpPr/>
            <p:nvPr/>
          </p:nvSpPr>
          <p:spPr>
            <a:xfrm>
              <a:off x="7109450" y="2714900"/>
              <a:ext cx="675" cy="675"/>
            </a:xfrm>
            <a:custGeom>
              <a:avLst/>
              <a:gdLst/>
              <a:ahLst/>
              <a:cxnLst/>
              <a:rect l="0" t="0" r="0" b="0"/>
              <a:pathLst>
                <a:path w="27" h="27" extrusionOk="0">
                  <a:moveTo>
                    <a:pt x="1" y="1"/>
                  </a:moveTo>
                  <a:lnTo>
                    <a:pt x="1" y="1"/>
                  </a:lnTo>
                  <a:lnTo>
                    <a:pt x="26" y="26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48" name="Shape 209"/>
            <p:cNvSpPr/>
            <p:nvPr/>
          </p:nvSpPr>
          <p:spPr>
            <a:xfrm>
              <a:off x="7143175" y="2659525"/>
              <a:ext cx="190975" cy="55400"/>
            </a:xfrm>
            <a:custGeom>
              <a:avLst/>
              <a:gdLst/>
              <a:ahLst/>
              <a:cxnLst/>
              <a:rect l="0" t="0" r="0" b="0"/>
              <a:pathLst>
                <a:path w="7639" h="2216" extrusionOk="0">
                  <a:moveTo>
                    <a:pt x="103" y="1"/>
                  </a:moveTo>
                  <a:lnTo>
                    <a:pt x="1" y="485"/>
                  </a:lnTo>
                  <a:lnTo>
                    <a:pt x="7537" y="2216"/>
                  </a:lnTo>
                  <a:lnTo>
                    <a:pt x="7639" y="1732"/>
                  </a:lnTo>
                  <a:lnTo>
                    <a:pt x="6544" y="1503"/>
                  </a:lnTo>
                  <a:lnTo>
                    <a:pt x="6162" y="1401"/>
                  </a:lnTo>
                  <a:lnTo>
                    <a:pt x="4074" y="917"/>
                  </a:lnTo>
                  <a:lnTo>
                    <a:pt x="3743" y="841"/>
                  </a:lnTo>
                  <a:lnTo>
                    <a:pt x="3769" y="841"/>
                  </a:lnTo>
                  <a:lnTo>
                    <a:pt x="1656" y="357"/>
                  </a:lnTo>
                  <a:lnTo>
                    <a:pt x="1350" y="281"/>
                  </a:lnTo>
                  <a:lnTo>
                    <a:pt x="103" y="1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49" name="Shape 210"/>
            <p:cNvSpPr/>
            <p:nvPr/>
          </p:nvSpPr>
          <p:spPr>
            <a:xfrm>
              <a:off x="7110100" y="2708550"/>
              <a:ext cx="105675" cy="159775"/>
            </a:xfrm>
            <a:custGeom>
              <a:avLst/>
              <a:gdLst/>
              <a:ahLst/>
              <a:cxnLst/>
              <a:rect l="0" t="0" r="0" b="0"/>
              <a:pathLst>
                <a:path w="4227" h="6391" extrusionOk="0">
                  <a:moveTo>
                    <a:pt x="51" y="0"/>
                  </a:moveTo>
                  <a:lnTo>
                    <a:pt x="51" y="51"/>
                  </a:lnTo>
                  <a:lnTo>
                    <a:pt x="0" y="280"/>
                  </a:lnTo>
                  <a:lnTo>
                    <a:pt x="229" y="306"/>
                  </a:lnTo>
                  <a:lnTo>
                    <a:pt x="1120" y="637"/>
                  </a:lnTo>
                  <a:lnTo>
                    <a:pt x="1859" y="1044"/>
                  </a:lnTo>
                  <a:lnTo>
                    <a:pt x="2597" y="1680"/>
                  </a:lnTo>
                  <a:lnTo>
                    <a:pt x="3259" y="2571"/>
                  </a:lnTo>
                  <a:lnTo>
                    <a:pt x="3717" y="3794"/>
                  </a:lnTo>
                  <a:lnTo>
                    <a:pt x="3895" y="5372"/>
                  </a:lnTo>
                  <a:lnTo>
                    <a:pt x="3819" y="6314"/>
                  </a:lnTo>
                  <a:lnTo>
                    <a:pt x="4099" y="6390"/>
                  </a:lnTo>
                  <a:lnTo>
                    <a:pt x="4150" y="6212"/>
                  </a:lnTo>
                  <a:lnTo>
                    <a:pt x="4226" y="5117"/>
                  </a:lnTo>
                  <a:lnTo>
                    <a:pt x="4175" y="4124"/>
                  </a:lnTo>
                  <a:lnTo>
                    <a:pt x="3895" y="3030"/>
                  </a:lnTo>
                  <a:lnTo>
                    <a:pt x="3335" y="1935"/>
                  </a:lnTo>
                  <a:lnTo>
                    <a:pt x="2393" y="968"/>
                  </a:lnTo>
                  <a:lnTo>
                    <a:pt x="1375" y="407"/>
                  </a:lnTo>
                  <a:lnTo>
                    <a:pt x="535" y="102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50" name="Shape 211"/>
            <p:cNvSpPr/>
            <p:nvPr/>
          </p:nvSpPr>
          <p:spPr>
            <a:xfrm>
              <a:off x="7087825" y="2888650"/>
              <a:ext cx="183950" cy="84675"/>
            </a:xfrm>
            <a:custGeom>
              <a:avLst/>
              <a:gdLst/>
              <a:ahLst/>
              <a:cxnLst/>
              <a:rect l="0" t="0" r="0" b="0"/>
              <a:pathLst>
                <a:path w="7358" h="3387" extrusionOk="0">
                  <a:moveTo>
                    <a:pt x="407" y="1"/>
                  </a:moveTo>
                  <a:lnTo>
                    <a:pt x="0" y="1783"/>
                  </a:lnTo>
                  <a:lnTo>
                    <a:pt x="6950" y="3387"/>
                  </a:lnTo>
                  <a:lnTo>
                    <a:pt x="7358" y="1605"/>
                  </a:lnTo>
                  <a:lnTo>
                    <a:pt x="407" y="1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51" name="Shape 212"/>
            <p:cNvSpPr/>
            <p:nvPr/>
          </p:nvSpPr>
          <p:spPr>
            <a:xfrm>
              <a:off x="7048350" y="2910950"/>
              <a:ext cx="237425" cy="100575"/>
            </a:xfrm>
            <a:custGeom>
              <a:avLst/>
              <a:gdLst/>
              <a:ahLst/>
              <a:cxnLst/>
              <a:rect l="0" t="0" r="0" b="0"/>
              <a:pathLst>
                <a:path w="9497" h="4023" extrusionOk="0">
                  <a:moveTo>
                    <a:pt x="433" y="0"/>
                  </a:moveTo>
                  <a:lnTo>
                    <a:pt x="1" y="1909"/>
                  </a:lnTo>
                  <a:lnTo>
                    <a:pt x="9064" y="4023"/>
                  </a:lnTo>
                  <a:lnTo>
                    <a:pt x="9497" y="2088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rgbClr val="F35E9C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52" name="Shape 213"/>
            <p:cNvSpPr/>
            <p:nvPr/>
          </p:nvSpPr>
          <p:spPr>
            <a:xfrm>
              <a:off x="7026075" y="2948500"/>
              <a:ext cx="251425" cy="105675"/>
            </a:xfrm>
            <a:custGeom>
              <a:avLst/>
              <a:gdLst/>
              <a:ahLst/>
              <a:cxnLst/>
              <a:rect l="0" t="0" r="0" b="0"/>
              <a:pathLst>
                <a:path w="10057" h="4227" extrusionOk="0">
                  <a:moveTo>
                    <a:pt x="968" y="0"/>
                  </a:moveTo>
                  <a:lnTo>
                    <a:pt x="1" y="4226"/>
                  </a:lnTo>
                  <a:lnTo>
                    <a:pt x="9548" y="4226"/>
                  </a:lnTo>
                  <a:lnTo>
                    <a:pt x="10057" y="2088"/>
                  </a:lnTo>
                  <a:lnTo>
                    <a:pt x="968" y="0"/>
                  </a:lnTo>
                  <a:close/>
                </a:path>
              </a:pathLst>
            </a:custGeom>
            <a:solidFill>
              <a:srgbClr val="CD367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xmlns="" val="736695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520" y="51470"/>
            <a:ext cx="76328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92D050"/>
                </a:solidFill>
                <a:latin typeface="Bell MT" panose="02020503060305020303" pitchFamily="18" charset="0"/>
                <a:ea typeface="ABeeZee"/>
                <a:cs typeface="ABeeZee"/>
                <a:sym typeface="ABeeZee"/>
              </a:rPr>
              <a:t>4</a:t>
            </a:r>
            <a:r>
              <a:rPr lang="ru-RU" sz="2400" dirty="0" smtClean="0">
                <a:solidFill>
                  <a:srgbClr val="92D050"/>
                </a:solidFill>
                <a:latin typeface="ABeeZee"/>
                <a:ea typeface="ABeeZee"/>
                <a:cs typeface="ABeeZee"/>
                <a:sym typeface="ABeeZee"/>
              </a:rPr>
              <a:t>. </a:t>
            </a:r>
            <a:r>
              <a:rPr lang="ru-RU" sz="2200" dirty="0">
                <a:solidFill>
                  <a:srgbClr val="474F67"/>
                </a:solidFill>
                <a:latin typeface="ABeeZee"/>
                <a:ea typeface="ABeeZee"/>
                <a:cs typeface="ABeeZee"/>
                <a:sym typeface="ABeeZee"/>
              </a:rPr>
              <a:t>У једнакокраком троуглу, симетрала угла на основици и висина конструисана из истог темена граде угао од 30 степени. </a:t>
            </a:r>
            <a:r>
              <a:rPr lang="ru-RU" sz="2200" dirty="0">
                <a:solidFill>
                  <a:srgbClr val="00B0F0"/>
                </a:solidFill>
                <a:latin typeface="ABeeZee"/>
                <a:ea typeface="ABeeZee"/>
                <a:cs typeface="ABeeZee"/>
                <a:sym typeface="ABeeZee"/>
              </a:rPr>
              <a:t>Израчунати углове тог троугла. </a:t>
            </a:r>
            <a:r>
              <a:rPr lang="ru-RU" sz="2200" dirty="0">
                <a:solidFill>
                  <a:srgbClr val="92D050"/>
                </a:solidFill>
                <a:latin typeface="ABeeZee"/>
                <a:ea typeface="ABeeZee"/>
                <a:cs typeface="ABeeZee"/>
                <a:sym typeface="ABeeZee"/>
              </a:rPr>
              <a:t>Колико решења има задатак?</a:t>
            </a:r>
            <a:endParaRPr lang="sr-Latn-RS" sz="2200" dirty="0">
              <a:solidFill>
                <a:srgbClr val="92D050"/>
              </a:solidFill>
              <a:latin typeface="Bell MT" panose="02020503060305020303" pitchFamily="18" charset="0"/>
              <a:ea typeface="ABeeZee"/>
              <a:cs typeface="ABeeZee"/>
              <a:sym typeface="ABeeZee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66913" y="1493960"/>
            <a:ext cx="6192688" cy="584775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ABeeZee"/>
                <a:ea typeface="ABeeZee"/>
                <a:cs typeface="ABeeZee"/>
              </a:rPr>
              <a:t>Овај задатак има 2 </a:t>
            </a:r>
            <a:r>
              <a:rPr lang="ru-RU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ABeeZee"/>
                <a:ea typeface="ABeeZee"/>
                <a:cs typeface="ABeeZee"/>
              </a:rPr>
              <a:t>решења </a:t>
            </a:r>
            <a:r>
              <a:rPr lang="ru-RU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ABeeZee"/>
                <a:ea typeface="ABeeZee"/>
                <a:cs typeface="ABeeZee"/>
              </a:rPr>
              <a:t>(</a:t>
            </a:r>
            <a:r>
              <a:rPr lang="ru-RU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ABeeZee"/>
                <a:ea typeface="ABeeZee"/>
                <a:cs typeface="ABeeZee"/>
              </a:rPr>
              <a:t>случаја</a:t>
            </a:r>
            <a:r>
              <a:rPr lang="ru-RU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ABeeZee"/>
                <a:ea typeface="ABeeZee"/>
                <a:cs typeface="ABeeZee"/>
              </a:rPr>
              <a:t>), када је висина изнад или испод симетрале!</a:t>
            </a:r>
            <a:endParaRPr lang="sr-Latn-R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  <a:reflection blurRad="6350" stA="55000" endA="300" endPos="45500" dir="5400000" sy="-100000" algn="bl" rotWithShape="0"/>
              </a:effectLst>
              <a:latin typeface="ABeeZee"/>
              <a:ea typeface="ABeeZee"/>
              <a:cs typeface="ABeeZee"/>
            </a:endParaRPr>
          </a:p>
        </p:txBody>
      </p:sp>
      <p:sp>
        <p:nvSpPr>
          <p:cNvPr id="8" name="Isosceles Triangle 7"/>
          <p:cNvSpPr/>
          <p:nvPr/>
        </p:nvSpPr>
        <p:spPr>
          <a:xfrm>
            <a:off x="547034" y="2211710"/>
            <a:ext cx="2296774" cy="2376264"/>
          </a:xfrm>
          <a:prstGeom prst="triangl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RS" dirty="0"/>
          </a:p>
        </p:txBody>
      </p:sp>
      <p:cxnSp>
        <p:nvCxnSpPr>
          <p:cNvPr id="10" name="Straight Connector 9"/>
          <p:cNvCxnSpPr>
            <a:stCxn id="8" idx="2"/>
            <a:endCxn id="8" idx="5"/>
          </p:cNvCxnSpPr>
          <p:nvPr/>
        </p:nvCxnSpPr>
        <p:spPr>
          <a:xfrm flipV="1">
            <a:off x="547034" y="3399842"/>
            <a:ext cx="1722581" cy="1188132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8" idx="2"/>
          </p:cNvCxnSpPr>
          <p:nvPr/>
        </p:nvCxnSpPr>
        <p:spPr>
          <a:xfrm flipV="1">
            <a:off x="547034" y="3723878"/>
            <a:ext cx="1864726" cy="864096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3172758" y="2202418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r-Latn-RS" dirty="0" smtClean="0"/>
              <a:t>𝜑 + </a:t>
            </a:r>
            <a:r>
              <a:rPr lang="sr-Latn-RS" dirty="0"/>
              <a:t>90° + 30° = 180°</a:t>
            </a:r>
          </a:p>
          <a:p>
            <a:r>
              <a:rPr lang="sr-Latn-RS" dirty="0"/>
              <a:t>𝜑 + 120° = 180°</a:t>
            </a:r>
          </a:p>
          <a:p>
            <a:r>
              <a:rPr lang="sr-Latn-RS" dirty="0" smtClean="0"/>
              <a:t>𝜑 = </a:t>
            </a:r>
            <a:r>
              <a:rPr lang="sr-Latn-RS" dirty="0"/>
              <a:t>60°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9" name="Rectangle 18"/>
              <p:cNvSpPr/>
              <p:nvPr/>
            </p:nvSpPr>
            <p:spPr>
              <a:xfrm>
                <a:off x="3163521" y="3031380"/>
                <a:ext cx="4572000" cy="106240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sr-Latn-R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sr-Latn-RS" i="1">
                            <a:latin typeface="Cambria Math"/>
                          </a:rPr>
                          <m:t>𝛼</m:t>
                        </m:r>
                      </m:num>
                      <m:den>
                        <m:r>
                          <a:rPr lang="sr-Latn-RS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sr-Latn-RS" dirty="0" smtClean="0"/>
                  <a:t> + </a:t>
                </a:r>
                <a:r>
                  <a:rPr lang="sr-Latn-RS" dirty="0"/>
                  <a:t>𝛼 + 60° = 180° / *2</a:t>
                </a:r>
              </a:p>
              <a:p>
                <a:r>
                  <a:rPr lang="sr-Latn-RS" dirty="0"/>
                  <a:t>𝛼 + 2𝛼 + 120° = 360°</a:t>
                </a:r>
              </a:p>
              <a:p>
                <a:r>
                  <a:rPr lang="sr-Latn-RS" dirty="0"/>
                  <a:t>3𝛼 = 240°</a:t>
                </a:r>
              </a:p>
              <a:p>
                <a:r>
                  <a:rPr lang="sr-Latn-RS" dirty="0"/>
                  <a:t>𝛼 = 80°</a:t>
                </a:r>
              </a:p>
            </p:txBody>
          </p:sp>
        </mc:Choice>
        <mc:Fallback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521" y="3031380"/>
                <a:ext cx="4572000" cy="1062407"/>
              </a:xfrm>
              <a:prstGeom prst="rect">
                <a:avLst/>
              </a:prstGeom>
              <a:blipFill rotWithShape="1">
                <a:blip r:embed="rId2"/>
                <a:stretch>
                  <a:fillRect l="-400" b="-1143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/>
          <p:cNvSpPr/>
          <p:nvPr/>
        </p:nvSpPr>
        <p:spPr>
          <a:xfrm>
            <a:off x="3172758" y="4093787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r-Latn-RS" dirty="0"/>
              <a:t>𝛼 + 𝛼 + 𝛽 = 180°</a:t>
            </a:r>
          </a:p>
          <a:p>
            <a:r>
              <a:rPr lang="sr-Latn-RS" dirty="0"/>
              <a:t>80° + 80° + 𝛽 = 180°</a:t>
            </a:r>
          </a:p>
          <a:p>
            <a:r>
              <a:rPr lang="sr-Latn-RS" b="1" dirty="0">
                <a:solidFill>
                  <a:srgbClr val="00B050"/>
                </a:solidFill>
              </a:rPr>
              <a:t>𝛽 = 180° − 160° = 20°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76797" y="3380020"/>
            <a:ext cx="3349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1408324" y="3863103"/>
            <a:ext cx="3978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1100" dirty="0"/>
              <a:t>30°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83568" y="4280197"/>
            <a:ext cx="2920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dirty="0"/>
              <a:t>𝛼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548586" y="2355726"/>
            <a:ext cx="2936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dirty="0"/>
              <a:t>𝛽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411760" y="4285837"/>
            <a:ext cx="2920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dirty="0"/>
              <a:t>𝛼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23528" y="4599715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/>
              <a:t>A</a:t>
            </a:r>
            <a:endParaRPr lang="sr-Latn-RS" dirty="0"/>
          </a:p>
        </p:txBody>
      </p:sp>
      <p:sp>
        <p:nvSpPr>
          <p:cNvPr id="27" name="TextBox 26"/>
          <p:cNvSpPr txBox="1"/>
          <p:nvPr/>
        </p:nvSpPr>
        <p:spPr>
          <a:xfrm>
            <a:off x="1813223" y="2057821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/>
              <a:t>C</a:t>
            </a:r>
            <a:endParaRPr lang="sr-Latn-RS" dirty="0"/>
          </a:p>
        </p:txBody>
      </p:sp>
      <p:sp>
        <p:nvSpPr>
          <p:cNvPr id="28" name="TextBox 27"/>
          <p:cNvSpPr txBox="1"/>
          <p:nvPr/>
        </p:nvSpPr>
        <p:spPr>
          <a:xfrm>
            <a:off x="2703828" y="4593614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/>
              <a:t>B</a:t>
            </a:r>
            <a:endParaRPr lang="sr-Latn-RS" dirty="0"/>
          </a:p>
        </p:txBody>
      </p:sp>
      <p:sp>
        <p:nvSpPr>
          <p:cNvPr id="29" name="TextBox 28"/>
          <p:cNvSpPr txBox="1"/>
          <p:nvPr/>
        </p:nvSpPr>
        <p:spPr>
          <a:xfrm>
            <a:off x="1842256" y="3971260"/>
            <a:ext cx="427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900" dirty="0" smtClean="0">
                <a:solidFill>
                  <a:srgbClr val="00B050"/>
                </a:solidFill>
              </a:rPr>
              <a:t>ha</a:t>
            </a:r>
            <a:endParaRPr lang="sr-Latn-RS" sz="900" dirty="0">
              <a:solidFill>
                <a:srgbClr val="00B050"/>
              </a:solidFill>
            </a:endParaRPr>
          </a:p>
        </p:txBody>
      </p:sp>
      <p:grpSp>
        <p:nvGrpSpPr>
          <p:cNvPr id="30" name="Shape 253"/>
          <p:cNvGrpSpPr/>
          <p:nvPr/>
        </p:nvGrpSpPr>
        <p:grpSpPr>
          <a:xfrm flipH="1">
            <a:off x="7494559" y="3753778"/>
            <a:ext cx="1649444" cy="1389730"/>
            <a:chOff x="2062875" y="394325"/>
            <a:chExt cx="1394525" cy="1174950"/>
          </a:xfrm>
        </p:grpSpPr>
        <p:sp>
          <p:nvSpPr>
            <p:cNvPr id="31" name="Shape 254"/>
            <p:cNvSpPr/>
            <p:nvPr/>
          </p:nvSpPr>
          <p:spPr>
            <a:xfrm>
              <a:off x="2154525" y="1037175"/>
              <a:ext cx="357725" cy="437275"/>
            </a:xfrm>
            <a:custGeom>
              <a:avLst/>
              <a:gdLst/>
              <a:ahLst/>
              <a:cxnLst/>
              <a:rect l="0" t="0" r="0" b="0"/>
              <a:pathLst>
                <a:path w="14309" h="17491" extrusionOk="0">
                  <a:moveTo>
                    <a:pt x="1706" y="0"/>
                  </a:moveTo>
                  <a:lnTo>
                    <a:pt x="1" y="17491"/>
                  </a:lnTo>
                  <a:lnTo>
                    <a:pt x="14308" y="17491"/>
                  </a:lnTo>
                  <a:lnTo>
                    <a:pt x="14308" y="0"/>
                  </a:lnTo>
                  <a:close/>
                </a:path>
              </a:pathLst>
            </a:custGeom>
            <a:solidFill>
              <a:srgbClr val="542D1C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2" name="Shape 255"/>
            <p:cNvSpPr/>
            <p:nvPr/>
          </p:nvSpPr>
          <p:spPr>
            <a:xfrm>
              <a:off x="2652250" y="1037175"/>
              <a:ext cx="357075" cy="437275"/>
            </a:xfrm>
            <a:custGeom>
              <a:avLst/>
              <a:gdLst/>
              <a:ahLst/>
              <a:cxnLst/>
              <a:rect l="0" t="0" r="0" b="0"/>
              <a:pathLst>
                <a:path w="14283" h="17491" extrusionOk="0">
                  <a:moveTo>
                    <a:pt x="0" y="0"/>
                  </a:moveTo>
                  <a:lnTo>
                    <a:pt x="0" y="17491"/>
                  </a:lnTo>
                  <a:lnTo>
                    <a:pt x="14283" y="17491"/>
                  </a:lnTo>
                  <a:lnTo>
                    <a:pt x="12603" y="0"/>
                  </a:lnTo>
                  <a:close/>
                </a:path>
              </a:pathLst>
            </a:custGeom>
            <a:solidFill>
              <a:srgbClr val="542D1C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3" name="Shape 256"/>
            <p:cNvSpPr/>
            <p:nvPr/>
          </p:nvSpPr>
          <p:spPr>
            <a:xfrm>
              <a:off x="2177450" y="866600"/>
              <a:ext cx="68125" cy="190975"/>
            </a:xfrm>
            <a:custGeom>
              <a:avLst/>
              <a:gdLst/>
              <a:ahLst/>
              <a:cxnLst/>
              <a:rect l="0" t="0" r="0" b="0"/>
              <a:pathLst>
                <a:path w="2725" h="7639" extrusionOk="0">
                  <a:moveTo>
                    <a:pt x="2724" y="0"/>
                  </a:moveTo>
                  <a:lnTo>
                    <a:pt x="2164" y="51"/>
                  </a:lnTo>
                  <a:lnTo>
                    <a:pt x="1197" y="459"/>
                  </a:lnTo>
                  <a:lnTo>
                    <a:pt x="458" y="1197"/>
                  </a:lnTo>
                  <a:lnTo>
                    <a:pt x="26" y="2190"/>
                  </a:lnTo>
                  <a:lnTo>
                    <a:pt x="0" y="2750"/>
                  </a:lnTo>
                  <a:lnTo>
                    <a:pt x="0" y="4914"/>
                  </a:lnTo>
                  <a:lnTo>
                    <a:pt x="26" y="5474"/>
                  </a:lnTo>
                  <a:lnTo>
                    <a:pt x="458" y="6467"/>
                  </a:lnTo>
                  <a:lnTo>
                    <a:pt x="1197" y="7205"/>
                  </a:lnTo>
                  <a:lnTo>
                    <a:pt x="2164" y="7613"/>
                  </a:lnTo>
                  <a:lnTo>
                    <a:pt x="2724" y="7638"/>
                  </a:lnTo>
                  <a:lnTo>
                    <a:pt x="2724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4" name="Shape 257"/>
            <p:cNvSpPr/>
            <p:nvPr/>
          </p:nvSpPr>
          <p:spPr>
            <a:xfrm>
              <a:off x="2922100" y="866600"/>
              <a:ext cx="68150" cy="190975"/>
            </a:xfrm>
            <a:custGeom>
              <a:avLst/>
              <a:gdLst/>
              <a:ahLst/>
              <a:cxnLst/>
              <a:rect l="0" t="0" r="0" b="0"/>
              <a:pathLst>
                <a:path w="2726" h="7639" extrusionOk="0">
                  <a:moveTo>
                    <a:pt x="1" y="0"/>
                  </a:moveTo>
                  <a:lnTo>
                    <a:pt x="1" y="7638"/>
                  </a:lnTo>
                  <a:lnTo>
                    <a:pt x="561" y="7613"/>
                  </a:lnTo>
                  <a:lnTo>
                    <a:pt x="1528" y="7205"/>
                  </a:lnTo>
                  <a:lnTo>
                    <a:pt x="2267" y="6467"/>
                  </a:lnTo>
                  <a:lnTo>
                    <a:pt x="2700" y="5474"/>
                  </a:lnTo>
                  <a:lnTo>
                    <a:pt x="2725" y="4914"/>
                  </a:lnTo>
                  <a:lnTo>
                    <a:pt x="2725" y="2750"/>
                  </a:lnTo>
                  <a:lnTo>
                    <a:pt x="2700" y="2190"/>
                  </a:lnTo>
                  <a:lnTo>
                    <a:pt x="2267" y="1197"/>
                  </a:lnTo>
                  <a:lnTo>
                    <a:pt x="1528" y="459"/>
                  </a:lnTo>
                  <a:lnTo>
                    <a:pt x="561" y="5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5" name="Shape 258"/>
            <p:cNvSpPr/>
            <p:nvPr/>
          </p:nvSpPr>
          <p:spPr>
            <a:xfrm>
              <a:off x="2479125" y="1254850"/>
              <a:ext cx="210050" cy="264150"/>
            </a:xfrm>
            <a:custGeom>
              <a:avLst/>
              <a:gdLst/>
              <a:ahLst/>
              <a:cxnLst/>
              <a:rect l="0" t="0" r="0" b="0"/>
              <a:pathLst>
                <a:path w="8402" h="10566" extrusionOk="0">
                  <a:moveTo>
                    <a:pt x="1" y="0"/>
                  </a:moveTo>
                  <a:lnTo>
                    <a:pt x="1" y="10566"/>
                  </a:lnTo>
                  <a:lnTo>
                    <a:pt x="8402" y="10566"/>
                  </a:lnTo>
                  <a:lnTo>
                    <a:pt x="8402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6" name="Shape 259"/>
            <p:cNvSpPr/>
            <p:nvPr/>
          </p:nvSpPr>
          <p:spPr>
            <a:xfrm>
              <a:off x="2233450" y="439525"/>
              <a:ext cx="700775" cy="875800"/>
            </a:xfrm>
            <a:custGeom>
              <a:avLst/>
              <a:gdLst/>
              <a:ahLst/>
              <a:cxnLst/>
              <a:rect l="0" t="0" r="0" b="0"/>
              <a:pathLst>
                <a:path w="28031" h="35032" extrusionOk="0">
                  <a:moveTo>
                    <a:pt x="14028" y="1"/>
                  </a:moveTo>
                  <a:lnTo>
                    <a:pt x="13290" y="26"/>
                  </a:lnTo>
                  <a:lnTo>
                    <a:pt x="11890" y="153"/>
                  </a:lnTo>
                  <a:lnTo>
                    <a:pt x="10515" y="433"/>
                  </a:lnTo>
                  <a:lnTo>
                    <a:pt x="9191" y="841"/>
                  </a:lnTo>
                  <a:lnTo>
                    <a:pt x="7944" y="1375"/>
                  </a:lnTo>
                  <a:lnTo>
                    <a:pt x="6747" y="2037"/>
                  </a:lnTo>
                  <a:lnTo>
                    <a:pt x="5627" y="2776"/>
                  </a:lnTo>
                  <a:lnTo>
                    <a:pt x="4583" y="3641"/>
                  </a:lnTo>
                  <a:lnTo>
                    <a:pt x="3641" y="4583"/>
                  </a:lnTo>
                  <a:lnTo>
                    <a:pt x="2775" y="5627"/>
                  </a:lnTo>
                  <a:lnTo>
                    <a:pt x="2012" y="6747"/>
                  </a:lnTo>
                  <a:lnTo>
                    <a:pt x="1375" y="7944"/>
                  </a:lnTo>
                  <a:lnTo>
                    <a:pt x="841" y="9191"/>
                  </a:lnTo>
                  <a:lnTo>
                    <a:pt x="433" y="10515"/>
                  </a:lnTo>
                  <a:lnTo>
                    <a:pt x="153" y="11890"/>
                  </a:lnTo>
                  <a:lnTo>
                    <a:pt x="0" y="13316"/>
                  </a:lnTo>
                  <a:lnTo>
                    <a:pt x="0" y="14028"/>
                  </a:lnTo>
                  <a:lnTo>
                    <a:pt x="0" y="21004"/>
                  </a:lnTo>
                  <a:lnTo>
                    <a:pt x="0" y="21717"/>
                  </a:lnTo>
                  <a:lnTo>
                    <a:pt x="153" y="23143"/>
                  </a:lnTo>
                  <a:lnTo>
                    <a:pt x="433" y="24517"/>
                  </a:lnTo>
                  <a:lnTo>
                    <a:pt x="841" y="25841"/>
                  </a:lnTo>
                  <a:lnTo>
                    <a:pt x="1375" y="27089"/>
                  </a:lnTo>
                  <a:lnTo>
                    <a:pt x="2012" y="28285"/>
                  </a:lnTo>
                  <a:lnTo>
                    <a:pt x="2775" y="29405"/>
                  </a:lnTo>
                  <a:lnTo>
                    <a:pt x="3641" y="30449"/>
                  </a:lnTo>
                  <a:lnTo>
                    <a:pt x="4583" y="31391"/>
                  </a:lnTo>
                  <a:lnTo>
                    <a:pt x="5627" y="32257"/>
                  </a:lnTo>
                  <a:lnTo>
                    <a:pt x="6747" y="32995"/>
                  </a:lnTo>
                  <a:lnTo>
                    <a:pt x="7944" y="33657"/>
                  </a:lnTo>
                  <a:lnTo>
                    <a:pt x="9191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290" y="35006"/>
                  </a:lnTo>
                  <a:lnTo>
                    <a:pt x="14028" y="35032"/>
                  </a:lnTo>
                  <a:lnTo>
                    <a:pt x="14741" y="35006"/>
                  </a:lnTo>
                  <a:lnTo>
                    <a:pt x="16167" y="34879"/>
                  </a:lnTo>
                  <a:lnTo>
                    <a:pt x="17516" y="34599"/>
                  </a:lnTo>
                  <a:lnTo>
                    <a:pt x="18840" y="34192"/>
                  </a:lnTo>
                  <a:lnTo>
                    <a:pt x="20087" y="33657"/>
                  </a:lnTo>
                  <a:lnTo>
                    <a:pt x="21284" y="32995"/>
                  </a:lnTo>
                  <a:lnTo>
                    <a:pt x="22404" y="32257"/>
                  </a:lnTo>
                  <a:lnTo>
                    <a:pt x="23448" y="31391"/>
                  </a:lnTo>
                  <a:lnTo>
                    <a:pt x="24390" y="30449"/>
                  </a:lnTo>
                  <a:lnTo>
                    <a:pt x="25256" y="29405"/>
                  </a:lnTo>
                  <a:lnTo>
                    <a:pt x="26019" y="28285"/>
                  </a:lnTo>
                  <a:lnTo>
                    <a:pt x="26656" y="27089"/>
                  </a:lnTo>
                  <a:lnTo>
                    <a:pt x="27191" y="25841"/>
                  </a:lnTo>
                  <a:lnTo>
                    <a:pt x="27598" y="24517"/>
                  </a:lnTo>
                  <a:lnTo>
                    <a:pt x="27878" y="23143"/>
                  </a:lnTo>
                  <a:lnTo>
                    <a:pt x="28031" y="21717"/>
                  </a:lnTo>
                  <a:lnTo>
                    <a:pt x="28031" y="21004"/>
                  </a:lnTo>
                  <a:lnTo>
                    <a:pt x="28031" y="14028"/>
                  </a:lnTo>
                  <a:lnTo>
                    <a:pt x="28031" y="13316"/>
                  </a:lnTo>
                  <a:lnTo>
                    <a:pt x="27878" y="11890"/>
                  </a:lnTo>
                  <a:lnTo>
                    <a:pt x="27598" y="10515"/>
                  </a:lnTo>
                  <a:lnTo>
                    <a:pt x="27191" y="9191"/>
                  </a:lnTo>
                  <a:lnTo>
                    <a:pt x="26656" y="7944"/>
                  </a:lnTo>
                  <a:lnTo>
                    <a:pt x="26019" y="6747"/>
                  </a:lnTo>
                  <a:lnTo>
                    <a:pt x="25256" y="5627"/>
                  </a:lnTo>
                  <a:lnTo>
                    <a:pt x="24390" y="4583"/>
                  </a:lnTo>
                  <a:lnTo>
                    <a:pt x="23448" y="3641"/>
                  </a:lnTo>
                  <a:lnTo>
                    <a:pt x="22404" y="2776"/>
                  </a:lnTo>
                  <a:lnTo>
                    <a:pt x="21284" y="2037"/>
                  </a:lnTo>
                  <a:lnTo>
                    <a:pt x="20087" y="1375"/>
                  </a:lnTo>
                  <a:lnTo>
                    <a:pt x="18840" y="841"/>
                  </a:lnTo>
                  <a:lnTo>
                    <a:pt x="17516" y="433"/>
                  </a:lnTo>
                  <a:lnTo>
                    <a:pt x="16167" y="153"/>
                  </a:lnTo>
                  <a:lnTo>
                    <a:pt x="14741" y="26"/>
                  </a:lnTo>
                  <a:lnTo>
                    <a:pt x="14028" y="1"/>
                  </a:lnTo>
                  <a:close/>
                </a:path>
              </a:pathLst>
            </a:custGeom>
            <a:solidFill>
              <a:srgbClr val="C08A7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7" name="Shape 260"/>
            <p:cNvSpPr/>
            <p:nvPr/>
          </p:nvSpPr>
          <p:spPr>
            <a:xfrm>
              <a:off x="2358200" y="933425"/>
              <a:ext cx="91050" cy="90400"/>
            </a:xfrm>
            <a:custGeom>
              <a:avLst/>
              <a:gdLst/>
              <a:ahLst/>
              <a:cxnLst/>
              <a:rect l="0" t="0" r="0" b="0"/>
              <a:pathLst>
                <a:path w="3642" h="3616" extrusionOk="0">
                  <a:moveTo>
                    <a:pt x="1808" y="1"/>
                  </a:moveTo>
                  <a:lnTo>
                    <a:pt x="1452" y="26"/>
                  </a:lnTo>
                  <a:lnTo>
                    <a:pt x="790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0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790" y="3310"/>
                  </a:lnTo>
                  <a:lnTo>
                    <a:pt x="1452" y="3590"/>
                  </a:lnTo>
                  <a:lnTo>
                    <a:pt x="1808" y="3616"/>
                  </a:lnTo>
                  <a:lnTo>
                    <a:pt x="2190" y="3590"/>
                  </a:lnTo>
                  <a:lnTo>
                    <a:pt x="2826" y="3310"/>
                  </a:lnTo>
                  <a:lnTo>
                    <a:pt x="3336" y="2827"/>
                  </a:lnTo>
                  <a:lnTo>
                    <a:pt x="3616" y="2165"/>
                  </a:lnTo>
                  <a:lnTo>
                    <a:pt x="3641" y="1808"/>
                  </a:lnTo>
                  <a:lnTo>
                    <a:pt x="3616" y="1426"/>
                  </a:lnTo>
                  <a:lnTo>
                    <a:pt x="3336" y="790"/>
                  </a:lnTo>
                  <a:lnTo>
                    <a:pt x="2826" y="281"/>
                  </a:lnTo>
                  <a:lnTo>
                    <a:pt x="2190" y="26"/>
                  </a:lnTo>
                  <a:lnTo>
                    <a:pt x="1808" y="1"/>
                  </a:lnTo>
                  <a:close/>
                </a:path>
              </a:pathLst>
            </a:custGeom>
            <a:solidFill>
              <a:srgbClr val="59311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8" name="Shape 261"/>
            <p:cNvSpPr/>
            <p:nvPr/>
          </p:nvSpPr>
          <p:spPr>
            <a:xfrm>
              <a:off x="2718450" y="933425"/>
              <a:ext cx="91025" cy="90400"/>
            </a:xfrm>
            <a:custGeom>
              <a:avLst/>
              <a:gdLst/>
              <a:ahLst/>
              <a:cxnLst/>
              <a:rect l="0" t="0" r="0" b="0"/>
              <a:pathLst>
                <a:path w="3641" h="3616" extrusionOk="0">
                  <a:moveTo>
                    <a:pt x="1833" y="1"/>
                  </a:moveTo>
                  <a:lnTo>
                    <a:pt x="1451" y="26"/>
                  </a:lnTo>
                  <a:lnTo>
                    <a:pt x="815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0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815" y="3310"/>
                  </a:lnTo>
                  <a:lnTo>
                    <a:pt x="1451" y="3590"/>
                  </a:lnTo>
                  <a:lnTo>
                    <a:pt x="1833" y="3616"/>
                  </a:lnTo>
                  <a:lnTo>
                    <a:pt x="2190" y="3590"/>
                  </a:lnTo>
                  <a:lnTo>
                    <a:pt x="2851" y="3310"/>
                  </a:lnTo>
                  <a:lnTo>
                    <a:pt x="3335" y="2827"/>
                  </a:lnTo>
                  <a:lnTo>
                    <a:pt x="3615" y="2165"/>
                  </a:lnTo>
                  <a:lnTo>
                    <a:pt x="3641" y="1808"/>
                  </a:lnTo>
                  <a:lnTo>
                    <a:pt x="3615" y="1426"/>
                  </a:lnTo>
                  <a:lnTo>
                    <a:pt x="3335" y="790"/>
                  </a:lnTo>
                  <a:lnTo>
                    <a:pt x="2851" y="281"/>
                  </a:lnTo>
                  <a:lnTo>
                    <a:pt x="2190" y="26"/>
                  </a:lnTo>
                  <a:lnTo>
                    <a:pt x="1833" y="1"/>
                  </a:lnTo>
                  <a:close/>
                </a:path>
              </a:pathLst>
            </a:custGeom>
            <a:solidFill>
              <a:srgbClr val="59311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9" name="Shape 262"/>
            <p:cNvSpPr/>
            <p:nvPr/>
          </p:nvSpPr>
          <p:spPr>
            <a:xfrm>
              <a:off x="2062875" y="1359225"/>
              <a:ext cx="1041925" cy="210050"/>
            </a:xfrm>
            <a:custGeom>
              <a:avLst/>
              <a:gdLst/>
              <a:ahLst/>
              <a:cxnLst/>
              <a:rect l="0" t="0" r="0" b="0"/>
              <a:pathLst>
                <a:path w="41677" h="8402" extrusionOk="0">
                  <a:moveTo>
                    <a:pt x="16625" y="1"/>
                  </a:moveTo>
                  <a:lnTo>
                    <a:pt x="12297" y="153"/>
                  </a:lnTo>
                  <a:lnTo>
                    <a:pt x="11177" y="179"/>
                  </a:lnTo>
                  <a:lnTo>
                    <a:pt x="9115" y="484"/>
                  </a:lnTo>
                  <a:lnTo>
                    <a:pt x="7307" y="1070"/>
                  </a:lnTo>
                  <a:lnTo>
                    <a:pt x="5678" y="1910"/>
                  </a:lnTo>
                  <a:lnTo>
                    <a:pt x="4227" y="2979"/>
                  </a:lnTo>
                  <a:lnTo>
                    <a:pt x="2903" y="4303"/>
                  </a:lnTo>
                  <a:lnTo>
                    <a:pt x="1681" y="5805"/>
                  </a:lnTo>
                  <a:lnTo>
                    <a:pt x="535" y="7485"/>
                  </a:lnTo>
                  <a:lnTo>
                    <a:pt x="0" y="8402"/>
                  </a:lnTo>
                  <a:lnTo>
                    <a:pt x="41677" y="8402"/>
                  </a:lnTo>
                  <a:lnTo>
                    <a:pt x="41142" y="7485"/>
                  </a:lnTo>
                  <a:lnTo>
                    <a:pt x="39996" y="5805"/>
                  </a:lnTo>
                  <a:lnTo>
                    <a:pt x="38774" y="4303"/>
                  </a:lnTo>
                  <a:lnTo>
                    <a:pt x="37450" y="2979"/>
                  </a:lnTo>
                  <a:lnTo>
                    <a:pt x="35999" y="1910"/>
                  </a:lnTo>
                  <a:lnTo>
                    <a:pt x="34370" y="1070"/>
                  </a:lnTo>
                  <a:lnTo>
                    <a:pt x="32562" y="484"/>
                  </a:lnTo>
                  <a:lnTo>
                    <a:pt x="30500" y="179"/>
                  </a:lnTo>
                  <a:lnTo>
                    <a:pt x="29380" y="153"/>
                  </a:lnTo>
                  <a:lnTo>
                    <a:pt x="25052" y="1"/>
                  </a:lnTo>
                  <a:lnTo>
                    <a:pt x="25027" y="433"/>
                  </a:lnTo>
                  <a:lnTo>
                    <a:pt x="24874" y="1248"/>
                  </a:lnTo>
                  <a:lnTo>
                    <a:pt x="24543" y="2012"/>
                  </a:lnTo>
                  <a:lnTo>
                    <a:pt x="24085" y="2674"/>
                  </a:lnTo>
                  <a:lnTo>
                    <a:pt x="23524" y="3259"/>
                  </a:lnTo>
                  <a:lnTo>
                    <a:pt x="22863" y="3692"/>
                  </a:lnTo>
                  <a:lnTo>
                    <a:pt x="22099" y="4023"/>
                  </a:lnTo>
                  <a:lnTo>
                    <a:pt x="21284" y="4201"/>
                  </a:lnTo>
                  <a:lnTo>
                    <a:pt x="20418" y="4201"/>
                  </a:lnTo>
                  <a:lnTo>
                    <a:pt x="19578" y="4023"/>
                  </a:lnTo>
                  <a:lnTo>
                    <a:pt x="18840" y="3692"/>
                  </a:lnTo>
                  <a:lnTo>
                    <a:pt x="18153" y="3259"/>
                  </a:lnTo>
                  <a:lnTo>
                    <a:pt x="17593" y="2674"/>
                  </a:lnTo>
                  <a:lnTo>
                    <a:pt x="17134" y="2012"/>
                  </a:lnTo>
                  <a:lnTo>
                    <a:pt x="16803" y="1248"/>
                  </a:lnTo>
                  <a:lnTo>
                    <a:pt x="16651" y="433"/>
                  </a:lnTo>
                  <a:lnTo>
                    <a:pt x="16625" y="1"/>
                  </a:lnTo>
                  <a:close/>
                </a:path>
              </a:pathLst>
            </a:custGeom>
            <a:solidFill>
              <a:srgbClr val="F58617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0" name="Shape 263"/>
            <p:cNvSpPr/>
            <p:nvPr/>
          </p:nvSpPr>
          <p:spPr>
            <a:xfrm>
              <a:off x="2439675" y="1359225"/>
              <a:ext cx="288325" cy="148950"/>
            </a:xfrm>
            <a:custGeom>
              <a:avLst/>
              <a:gdLst/>
              <a:ahLst/>
              <a:cxnLst/>
              <a:rect l="0" t="0" r="0" b="0"/>
              <a:pathLst>
                <a:path w="11533" h="5958" extrusionOk="0">
                  <a:moveTo>
                    <a:pt x="1553" y="1"/>
                  </a:moveTo>
                  <a:lnTo>
                    <a:pt x="0" y="51"/>
                  </a:lnTo>
                  <a:lnTo>
                    <a:pt x="0" y="128"/>
                  </a:lnTo>
                  <a:lnTo>
                    <a:pt x="0" y="179"/>
                  </a:lnTo>
                  <a:lnTo>
                    <a:pt x="0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299" y="3870"/>
                  </a:lnTo>
                  <a:lnTo>
                    <a:pt x="2088" y="4659"/>
                  </a:lnTo>
                  <a:lnTo>
                    <a:pt x="3004" y="5270"/>
                  </a:lnTo>
                  <a:lnTo>
                    <a:pt x="4048" y="5703"/>
                  </a:lnTo>
                  <a:lnTo>
                    <a:pt x="5168" y="5958"/>
                  </a:lnTo>
                  <a:lnTo>
                    <a:pt x="6365" y="5958"/>
                  </a:lnTo>
                  <a:lnTo>
                    <a:pt x="7485" y="5703"/>
                  </a:lnTo>
                  <a:lnTo>
                    <a:pt x="8529" y="5270"/>
                  </a:lnTo>
                  <a:lnTo>
                    <a:pt x="9445" y="4659"/>
                  </a:lnTo>
                  <a:lnTo>
                    <a:pt x="10235" y="3870"/>
                  </a:lnTo>
                  <a:lnTo>
                    <a:pt x="10846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33" y="179"/>
                  </a:lnTo>
                  <a:lnTo>
                    <a:pt x="11533" y="128"/>
                  </a:lnTo>
                  <a:lnTo>
                    <a:pt x="11533" y="51"/>
                  </a:lnTo>
                  <a:lnTo>
                    <a:pt x="9980" y="1"/>
                  </a:lnTo>
                  <a:lnTo>
                    <a:pt x="9955" y="433"/>
                  </a:lnTo>
                  <a:lnTo>
                    <a:pt x="9802" y="1248"/>
                  </a:lnTo>
                  <a:lnTo>
                    <a:pt x="9471" y="2012"/>
                  </a:lnTo>
                  <a:lnTo>
                    <a:pt x="9013" y="2674"/>
                  </a:lnTo>
                  <a:lnTo>
                    <a:pt x="8452" y="3259"/>
                  </a:lnTo>
                  <a:lnTo>
                    <a:pt x="7791" y="3692"/>
                  </a:lnTo>
                  <a:lnTo>
                    <a:pt x="7027" y="4023"/>
                  </a:lnTo>
                  <a:lnTo>
                    <a:pt x="6212" y="4201"/>
                  </a:lnTo>
                  <a:lnTo>
                    <a:pt x="5346" y="4201"/>
                  </a:lnTo>
                  <a:lnTo>
                    <a:pt x="4506" y="4023"/>
                  </a:lnTo>
                  <a:lnTo>
                    <a:pt x="3768" y="3692"/>
                  </a:lnTo>
                  <a:lnTo>
                    <a:pt x="3081" y="3259"/>
                  </a:lnTo>
                  <a:lnTo>
                    <a:pt x="2521" y="2674"/>
                  </a:lnTo>
                  <a:lnTo>
                    <a:pt x="2062" y="2012"/>
                  </a:lnTo>
                  <a:lnTo>
                    <a:pt x="1731" y="1248"/>
                  </a:lnTo>
                  <a:lnTo>
                    <a:pt x="1579" y="433"/>
                  </a:lnTo>
                  <a:lnTo>
                    <a:pt x="1553" y="1"/>
                  </a:lnTo>
                  <a:close/>
                </a:path>
              </a:pathLst>
            </a:custGeom>
            <a:solidFill>
              <a:srgbClr val="E5C11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1" name="Shape 264"/>
            <p:cNvSpPr/>
            <p:nvPr/>
          </p:nvSpPr>
          <p:spPr>
            <a:xfrm>
              <a:off x="2540875" y="974800"/>
              <a:ext cx="82125" cy="119675"/>
            </a:xfrm>
            <a:custGeom>
              <a:avLst/>
              <a:gdLst/>
              <a:ahLst/>
              <a:cxnLst/>
              <a:rect l="0" t="0" r="0" b="0"/>
              <a:pathLst>
                <a:path w="3285" h="4787" extrusionOk="0">
                  <a:moveTo>
                    <a:pt x="1553" y="0"/>
                  </a:moveTo>
                  <a:lnTo>
                    <a:pt x="1375" y="306"/>
                  </a:lnTo>
                  <a:lnTo>
                    <a:pt x="1298" y="586"/>
                  </a:lnTo>
                  <a:lnTo>
                    <a:pt x="0" y="4252"/>
                  </a:lnTo>
                  <a:lnTo>
                    <a:pt x="0" y="4303"/>
                  </a:lnTo>
                  <a:lnTo>
                    <a:pt x="0" y="4354"/>
                  </a:lnTo>
                  <a:lnTo>
                    <a:pt x="407" y="4558"/>
                  </a:lnTo>
                  <a:lnTo>
                    <a:pt x="1222" y="4787"/>
                  </a:lnTo>
                  <a:lnTo>
                    <a:pt x="2062" y="4787"/>
                  </a:lnTo>
                  <a:lnTo>
                    <a:pt x="2902" y="4558"/>
                  </a:lnTo>
                  <a:lnTo>
                    <a:pt x="3284" y="4354"/>
                  </a:lnTo>
                  <a:lnTo>
                    <a:pt x="3284" y="4303"/>
                  </a:lnTo>
                  <a:lnTo>
                    <a:pt x="3284" y="4252"/>
                  </a:lnTo>
                  <a:lnTo>
                    <a:pt x="2011" y="586"/>
                  </a:lnTo>
                  <a:lnTo>
                    <a:pt x="1935" y="306"/>
                  </a:lnTo>
                  <a:lnTo>
                    <a:pt x="1731" y="0"/>
                  </a:lnTo>
                  <a:close/>
                </a:path>
              </a:pathLst>
            </a:custGeom>
            <a:solidFill>
              <a:srgbClr val="D3A699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2" name="Shape 265"/>
            <p:cNvSpPr/>
            <p:nvPr/>
          </p:nvSpPr>
          <p:spPr>
            <a:xfrm>
              <a:off x="2540875" y="1083625"/>
              <a:ext cx="82125" cy="37575"/>
            </a:xfrm>
            <a:custGeom>
              <a:avLst/>
              <a:gdLst/>
              <a:ahLst/>
              <a:cxnLst/>
              <a:rect l="0" t="0" r="0" b="0"/>
              <a:pathLst>
                <a:path w="3285" h="1503" extrusionOk="0">
                  <a:moveTo>
                    <a:pt x="0" y="1"/>
                  </a:moveTo>
                  <a:lnTo>
                    <a:pt x="0" y="306"/>
                  </a:lnTo>
                  <a:lnTo>
                    <a:pt x="280" y="841"/>
                  </a:lnTo>
                  <a:lnTo>
                    <a:pt x="764" y="1248"/>
                  </a:lnTo>
                  <a:lnTo>
                    <a:pt x="1298" y="1477"/>
                  </a:lnTo>
                  <a:lnTo>
                    <a:pt x="1528" y="1503"/>
                  </a:lnTo>
                  <a:lnTo>
                    <a:pt x="1782" y="1503"/>
                  </a:lnTo>
                  <a:lnTo>
                    <a:pt x="2011" y="1477"/>
                  </a:lnTo>
                  <a:lnTo>
                    <a:pt x="2521" y="1248"/>
                  </a:lnTo>
                  <a:lnTo>
                    <a:pt x="3004" y="841"/>
                  </a:lnTo>
                  <a:lnTo>
                    <a:pt x="3284" y="306"/>
                  </a:lnTo>
                  <a:lnTo>
                    <a:pt x="3284" y="1"/>
                  </a:lnTo>
                  <a:lnTo>
                    <a:pt x="2902" y="205"/>
                  </a:lnTo>
                  <a:lnTo>
                    <a:pt x="2062" y="434"/>
                  </a:lnTo>
                  <a:lnTo>
                    <a:pt x="1222" y="434"/>
                  </a:lnTo>
                  <a:lnTo>
                    <a:pt x="407" y="2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3" name="Shape 266"/>
            <p:cNvSpPr/>
            <p:nvPr/>
          </p:nvSpPr>
          <p:spPr>
            <a:xfrm>
              <a:off x="2377300" y="949350"/>
              <a:ext cx="26100" cy="26100"/>
            </a:xfrm>
            <a:custGeom>
              <a:avLst/>
              <a:gdLst/>
              <a:ahLst/>
              <a:cxnLst/>
              <a:rect l="0" t="0" r="0" b="0"/>
              <a:pathLst>
                <a:path w="1044" h="1044" extrusionOk="0">
                  <a:moveTo>
                    <a:pt x="509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0" y="509"/>
                  </a:lnTo>
                  <a:lnTo>
                    <a:pt x="26" y="738"/>
                  </a:lnTo>
                  <a:lnTo>
                    <a:pt x="306" y="1018"/>
                  </a:lnTo>
                  <a:lnTo>
                    <a:pt x="509" y="1044"/>
                  </a:lnTo>
                  <a:lnTo>
                    <a:pt x="738" y="1018"/>
                  </a:lnTo>
                  <a:lnTo>
                    <a:pt x="1019" y="738"/>
                  </a:lnTo>
                  <a:lnTo>
                    <a:pt x="1044" y="509"/>
                  </a:lnTo>
                  <a:lnTo>
                    <a:pt x="1019" y="306"/>
                  </a:lnTo>
                  <a:lnTo>
                    <a:pt x="738" y="26"/>
                  </a:lnTo>
                  <a:lnTo>
                    <a:pt x="5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4" name="Shape 267"/>
            <p:cNvSpPr/>
            <p:nvPr/>
          </p:nvSpPr>
          <p:spPr>
            <a:xfrm>
              <a:off x="2737525" y="949350"/>
              <a:ext cx="26775" cy="26100"/>
            </a:xfrm>
            <a:custGeom>
              <a:avLst/>
              <a:gdLst/>
              <a:ahLst/>
              <a:cxnLst/>
              <a:rect l="0" t="0" r="0" b="0"/>
              <a:pathLst>
                <a:path w="1071" h="1044" extrusionOk="0">
                  <a:moveTo>
                    <a:pt x="535" y="0"/>
                  </a:moveTo>
                  <a:lnTo>
                    <a:pt x="332" y="26"/>
                  </a:lnTo>
                  <a:lnTo>
                    <a:pt x="26" y="306"/>
                  </a:lnTo>
                  <a:lnTo>
                    <a:pt x="1" y="509"/>
                  </a:lnTo>
                  <a:lnTo>
                    <a:pt x="26" y="738"/>
                  </a:lnTo>
                  <a:lnTo>
                    <a:pt x="332" y="1018"/>
                  </a:lnTo>
                  <a:lnTo>
                    <a:pt x="535" y="1044"/>
                  </a:lnTo>
                  <a:lnTo>
                    <a:pt x="739" y="1018"/>
                  </a:lnTo>
                  <a:lnTo>
                    <a:pt x="1045" y="738"/>
                  </a:lnTo>
                  <a:lnTo>
                    <a:pt x="1070" y="509"/>
                  </a:lnTo>
                  <a:lnTo>
                    <a:pt x="1045" y="306"/>
                  </a:lnTo>
                  <a:lnTo>
                    <a:pt x="739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5" name="Shape 268"/>
            <p:cNvSpPr/>
            <p:nvPr/>
          </p:nvSpPr>
          <p:spPr>
            <a:xfrm>
              <a:off x="2330825" y="1037175"/>
              <a:ext cx="145775" cy="68750"/>
            </a:xfrm>
            <a:custGeom>
              <a:avLst/>
              <a:gdLst/>
              <a:ahLst/>
              <a:cxnLst/>
              <a:rect l="0" t="0" r="0" b="0"/>
              <a:pathLst>
                <a:path w="5831" h="2750" extrusionOk="0">
                  <a:moveTo>
                    <a:pt x="1350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30" y="611"/>
                  </a:lnTo>
                  <a:lnTo>
                    <a:pt x="1" y="1095"/>
                  </a:lnTo>
                  <a:lnTo>
                    <a:pt x="1" y="1375"/>
                  </a:lnTo>
                  <a:lnTo>
                    <a:pt x="1" y="1655"/>
                  </a:lnTo>
                  <a:lnTo>
                    <a:pt x="230" y="2164"/>
                  </a:lnTo>
                  <a:lnTo>
                    <a:pt x="586" y="2521"/>
                  </a:lnTo>
                  <a:lnTo>
                    <a:pt x="1095" y="2750"/>
                  </a:lnTo>
                  <a:lnTo>
                    <a:pt x="4736" y="2750"/>
                  </a:lnTo>
                  <a:lnTo>
                    <a:pt x="5220" y="2521"/>
                  </a:lnTo>
                  <a:lnTo>
                    <a:pt x="5602" y="2164"/>
                  </a:lnTo>
                  <a:lnTo>
                    <a:pt x="5805" y="1655"/>
                  </a:lnTo>
                  <a:lnTo>
                    <a:pt x="5831" y="1375"/>
                  </a:lnTo>
                  <a:lnTo>
                    <a:pt x="5805" y="1095"/>
                  </a:lnTo>
                  <a:lnTo>
                    <a:pt x="5602" y="611"/>
                  </a:lnTo>
                  <a:lnTo>
                    <a:pt x="5220" y="229"/>
                  </a:lnTo>
                  <a:lnTo>
                    <a:pt x="4736" y="26"/>
                  </a:lnTo>
                  <a:lnTo>
                    <a:pt x="4456" y="0"/>
                  </a:lnTo>
                  <a:close/>
                </a:path>
              </a:pathLst>
            </a:custGeom>
            <a:solidFill>
              <a:srgbClr val="C66C6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6" name="Shape 269"/>
            <p:cNvSpPr/>
            <p:nvPr/>
          </p:nvSpPr>
          <p:spPr>
            <a:xfrm>
              <a:off x="2691075" y="1037175"/>
              <a:ext cx="146400" cy="68750"/>
            </a:xfrm>
            <a:custGeom>
              <a:avLst/>
              <a:gdLst/>
              <a:ahLst/>
              <a:cxnLst/>
              <a:rect l="0" t="0" r="0" b="0"/>
              <a:pathLst>
                <a:path w="5856" h="2750" extrusionOk="0">
                  <a:moveTo>
                    <a:pt x="1375" y="0"/>
                  </a:moveTo>
                  <a:lnTo>
                    <a:pt x="1095" y="26"/>
                  </a:lnTo>
                  <a:lnTo>
                    <a:pt x="611" y="229"/>
                  </a:lnTo>
                  <a:lnTo>
                    <a:pt x="229" y="611"/>
                  </a:lnTo>
                  <a:lnTo>
                    <a:pt x="26" y="1095"/>
                  </a:lnTo>
                  <a:lnTo>
                    <a:pt x="0" y="1375"/>
                  </a:lnTo>
                  <a:lnTo>
                    <a:pt x="26" y="1655"/>
                  </a:lnTo>
                  <a:lnTo>
                    <a:pt x="229" y="2164"/>
                  </a:lnTo>
                  <a:lnTo>
                    <a:pt x="611" y="2521"/>
                  </a:lnTo>
                  <a:lnTo>
                    <a:pt x="1095" y="2750"/>
                  </a:lnTo>
                  <a:lnTo>
                    <a:pt x="4761" y="2750"/>
                  </a:lnTo>
                  <a:lnTo>
                    <a:pt x="5245" y="2521"/>
                  </a:lnTo>
                  <a:lnTo>
                    <a:pt x="5627" y="2164"/>
                  </a:lnTo>
                  <a:lnTo>
                    <a:pt x="5830" y="1655"/>
                  </a:lnTo>
                  <a:lnTo>
                    <a:pt x="5856" y="1375"/>
                  </a:lnTo>
                  <a:lnTo>
                    <a:pt x="5830" y="1095"/>
                  </a:lnTo>
                  <a:lnTo>
                    <a:pt x="5627" y="611"/>
                  </a:lnTo>
                  <a:lnTo>
                    <a:pt x="5245" y="229"/>
                  </a:lnTo>
                  <a:lnTo>
                    <a:pt x="4761" y="26"/>
                  </a:lnTo>
                  <a:lnTo>
                    <a:pt x="4481" y="0"/>
                  </a:lnTo>
                  <a:close/>
                </a:path>
              </a:pathLst>
            </a:custGeom>
            <a:solidFill>
              <a:srgbClr val="C66C6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7" name="Shape 270"/>
            <p:cNvSpPr/>
            <p:nvPr/>
          </p:nvSpPr>
          <p:spPr>
            <a:xfrm>
              <a:off x="2188250" y="394325"/>
              <a:ext cx="791175" cy="526400"/>
            </a:xfrm>
            <a:custGeom>
              <a:avLst/>
              <a:gdLst/>
              <a:ahLst/>
              <a:cxnLst/>
              <a:rect l="0" t="0" r="0" b="0"/>
              <a:pathLst>
                <a:path w="31647" h="21056" extrusionOk="0">
                  <a:moveTo>
                    <a:pt x="15836" y="1"/>
                  </a:moveTo>
                  <a:lnTo>
                    <a:pt x="15022" y="26"/>
                  </a:lnTo>
                  <a:lnTo>
                    <a:pt x="13418" y="179"/>
                  </a:lnTo>
                  <a:lnTo>
                    <a:pt x="11865" y="510"/>
                  </a:lnTo>
                  <a:lnTo>
                    <a:pt x="10388" y="968"/>
                  </a:lnTo>
                  <a:lnTo>
                    <a:pt x="8962" y="1554"/>
                  </a:lnTo>
                  <a:lnTo>
                    <a:pt x="7613" y="2292"/>
                  </a:lnTo>
                  <a:lnTo>
                    <a:pt x="6366" y="3158"/>
                  </a:lnTo>
                  <a:lnTo>
                    <a:pt x="5194" y="4125"/>
                  </a:lnTo>
                  <a:lnTo>
                    <a:pt x="4100" y="5195"/>
                  </a:lnTo>
                  <a:lnTo>
                    <a:pt x="3132" y="6366"/>
                  </a:lnTo>
                  <a:lnTo>
                    <a:pt x="2292" y="7639"/>
                  </a:lnTo>
                  <a:lnTo>
                    <a:pt x="1554" y="8988"/>
                  </a:lnTo>
                  <a:lnTo>
                    <a:pt x="943" y="10388"/>
                  </a:lnTo>
                  <a:lnTo>
                    <a:pt x="485" y="11890"/>
                  </a:lnTo>
                  <a:lnTo>
                    <a:pt x="179" y="13418"/>
                  </a:lnTo>
                  <a:lnTo>
                    <a:pt x="1" y="15022"/>
                  </a:lnTo>
                  <a:lnTo>
                    <a:pt x="1" y="15836"/>
                  </a:lnTo>
                  <a:lnTo>
                    <a:pt x="1" y="21055"/>
                  </a:lnTo>
                  <a:lnTo>
                    <a:pt x="739" y="20597"/>
                  </a:lnTo>
                  <a:lnTo>
                    <a:pt x="2954" y="19044"/>
                  </a:lnTo>
                  <a:lnTo>
                    <a:pt x="5704" y="16702"/>
                  </a:lnTo>
                  <a:lnTo>
                    <a:pt x="7893" y="14411"/>
                  </a:lnTo>
                  <a:lnTo>
                    <a:pt x="9293" y="12654"/>
                  </a:lnTo>
                  <a:lnTo>
                    <a:pt x="9955" y="11687"/>
                  </a:lnTo>
                  <a:lnTo>
                    <a:pt x="10006" y="11839"/>
                  </a:lnTo>
                  <a:lnTo>
                    <a:pt x="10592" y="12883"/>
                  </a:lnTo>
                  <a:lnTo>
                    <a:pt x="11279" y="13825"/>
                  </a:lnTo>
                  <a:lnTo>
                    <a:pt x="12247" y="14894"/>
                  </a:lnTo>
                  <a:lnTo>
                    <a:pt x="13570" y="15989"/>
                  </a:lnTo>
                  <a:lnTo>
                    <a:pt x="15276" y="17007"/>
                  </a:lnTo>
                  <a:lnTo>
                    <a:pt x="17415" y="17822"/>
                  </a:lnTo>
                  <a:lnTo>
                    <a:pt x="18662" y="18102"/>
                  </a:lnTo>
                  <a:lnTo>
                    <a:pt x="18713" y="17440"/>
                  </a:lnTo>
                  <a:lnTo>
                    <a:pt x="18611" y="14971"/>
                  </a:lnTo>
                  <a:lnTo>
                    <a:pt x="18739" y="15098"/>
                  </a:lnTo>
                  <a:lnTo>
                    <a:pt x="20393" y="16346"/>
                  </a:lnTo>
                  <a:lnTo>
                    <a:pt x="22736" y="17720"/>
                  </a:lnTo>
                  <a:lnTo>
                    <a:pt x="24772" y="18662"/>
                  </a:lnTo>
                  <a:lnTo>
                    <a:pt x="27216" y="19579"/>
                  </a:lnTo>
                  <a:lnTo>
                    <a:pt x="30068" y="20368"/>
                  </a:lnTo>
                  <a:lnTo>
                    <a:pt x="31646" y="20674"/>
                  </a:lnTo>
                  <a:lnTo>
                    <a:pt x="31646" y="15836"/>
                  </a:lnTo>
                  <a:lnTo>
                    <a:pt x="31646" y="15022"/>
                  </a:lnTo>
                  <a:lnTo>
                    <a:pt x="31468" y="13418"/>
                  </a:lnTo>
                  <a:lnTo>
                    <a:pt x="31163" y="11890"/>
                  </a:lnTo>
                  <a:lnTo>
                    <a:pt x="30704" y="10388"/>
                  </a:lnTo>
                  <a:lnTo>
                    <a:pt x="30093" y="8988"/>
                  </a:lnTo>
                  <a:lnTo>
                    <a:pt x="29355" y="7639"/>
                  </a:lnTo>
                  <a:lnTo>
                    <a:pt x="28515" y="6366"/>
                  </a:lnTo>
                  <a:lnTo>
                    <a:pt x="27547" y="5195"/>
                  </a:lnTo>
                  <a:lnTo>
                    <a:pt x="26478" y="4125"/>
                  </a:lnTo>
                  <a:lnTo>
                    <a:pt x="25282" y="3158"/>
                  </a:lnTo>
                  <a:lnTo>
                    <a:pt x="24034" y="2292"/>
                  </a:lnTo>
                  <a:lnTo>
                    <a:pt x="22685" y="1554"/>
                  </a:lnTo>
                  <a:lnTo>
                    <a:pt x="21259" y="968"/>
                  </a:lnTo>
                  <a:lnTo>
                    <a:pt x="19782" y="510"/>
                  </a:lnTo>
                  <a:lnTo>
                    <a:pt x="18229" y="179"/>
                  </a:lnTo>
                  <a:lnTo>
                    <a:pt x="16651" y="26"/>
                  </a:lnTo>
                  <a:lnTo>
                    <a:pt x="15836" y="1"/>
                  </a:lnTo>
                  <a:close/>
                </a:path>
              </a:pathLst>
            </a:custGeom>
            <a:solidFill>
              <a:srgbClr val="542D1C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8" name="Shape 271"/>
            <p:cNvSpPr/>
            <p:nvPr/>
          </p:nvSpPr>
          <p:spPr>
            <a:xfrm>
              <a:off x="2348025" y="857050"/>
              <a:ext cx="110750" cy="21675"/>
            </a:xfrm>
            <a:custGeom>
              <a:avLst/>
              <a:gdLst/>
              <a:ahLst/>
              <a:cxnLst/>
              <a:rect l="0" t="0" r="0" b="0"/>
              <a:pathLst>
                <a:path w="4430" h="867" fill="none" extrusionOk="0">
                  <a:moveTo>
                    <a:pt x="4430" y="866"/>
                  </a:moveTo>
                  <a:lnTo>
                    <a:pt x="4201" y="662"/>
                  </a:lnTo>
                  <a:lnTo>
                    <a:pt x="3666" y="306"/>
                  </a:lnTo>
                  <a:lnTo>
                    <a:pt x="2826" y="1"/>
                  </a:lnTo>
                  <a:lnTo>
                    <a:pt x="1629" y="1"/>
                  </a:lnTo>
                  <a:lnTo>
                    <a:pt x="764" y="306"/>
                  </a:lnTo>
                  <a:lnTo>
                    <a:pt x="255" y="662"/>
                  </a:lnTo>
                  <a:lnTo>
                    <a:pt x="0" y="866"/>
                  </a:lnTo>
                </a:path>
              </a:pathLst>
            </a:custGeom>
            <a:noFill/>
            <a:ln w="21000" cap="rnd" cmpd="sng">
              <a:solidFill>
                <a:srgbClr val="713C2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9" name="Shape 272"/>
            <p:cNvSpPr/>
            <p:nvPr/>
          </p:nvSpPr>
          <p:spPr>
            <a:xfrm>
              <a:off x="2708900" y="857050"/>
              <a:ext cx="110775" cy="21675"/>
            </a:xfrm>
            <a:custGeom>
              <a:avLst/>
              <a:gdLst/>
              <a:ahLst/>
              <a:cxnLst/>
              <a:rect l="0" t="0" r="0" b="0"/>
              <a:pathLst>
                <a:path w="4431" h="867" fill="none" extrusionOk="0">
                  <a:moveTo>
                    <a:pt x="4430" y="866"/>
                  </a:moveTo>
                  <a:lnTo>
                    <a:pt x="4175" y="662"/>
                  </a:lnTo>
                  <a:lnTo>
                    <a:pt x="3666" y="306"/>
                  </a:lnTo>
                  <a:lnTo>
                    <a:pt x="2801" y="1"/>
                  </a:lnTo>
                  <a:lnTo>
                    <a:pt x="1604" y="1"/>
                  </a:lnTo>
                  <a:lnTo>
                    <a:pt x="764" y="306"/>
                  </a:lnTo>
                  <a:lnTo>
                    <a:pt x="229" y="662"/>
                  </a:lnTo>
                  <a:lnTo>
                    <a:pt x="0" y="866"/>
                  </a:lnTo>
                </a:path>
              </a:pathLst>
            </a:custGeom>
            <a:noFill/>
            <a:ln w="21000" cap="rnd" cmpd="sng">
              <a:solidFill>
                <a:srgbClr val="713C2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0" name="Shape 273"/>
            <p:cNvSpPr/>
            <p:nvPr/>
          </p:nvSpPr>
          <p:spPr>
            <a:xfrm>
              <a:off x="2521775" y="1172750"/>
              <a:ext cx="124125" cy="35650"/>
            </a:xfrm>
            <a:custGeom>
              <a:avLst/>
              <a:gdLst/>
              <a:ahLst/>
              <a:cxnLst/>
              <a:rect l="0" t="0" r="0" b="0"/>
              <a:pathLst>
                <a:path w="4965" h="1426" extrusionOk="0">
                  <a:moveTo>
                    <a:pt x="0" y="0"/>
                  </a:moveTo>
                  <a:lnTo>
                    <a:pt x="153" y="306"/>
                  </a:lnTo>
                  <a:lnTo>
                    <a:pt x="637" y="815"/>
                  </a:lnTo>
                  <a:lnTo>
                    <a:pt x="1273" y="1197"/>
                  </a:lnTo>
                  <a:lnTo>
                    <a:pt x="2062" y="1400"/>
                  </a:lnTo>
                  <a:lnTo>
                    <a:pt x="2495" y="1426"/>
                  </a:lnTo>
                  <a:lnTo>
                    <a:pt x="2903" y="1400"/>
                  </a:lnTo>
                  <a:lnTo>
                    <a:pt x="3692" y="1197"/>
                  </a:lnTo>
                  <a:lnTo>
                    <a:pt x="4328" y="815"/>
                  </a:lnTo>
                  <a:lnTo>
                    <a:pt x="4812" y="306"/>
                  </a:lnTo>
                  <a:lnTo>
                    <a:pt x="4965" y="0"/>
                  </a:lnTo>
                  <a:close/>
                </a:path>
              </a:pathLst>
            </a:custGeom>
            <a:solidFill>
              <a:srgbClr val="AE4C3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1" name="Shape 274"/>
            <p:cNvSpPr/>
            <p:nvPr/>
          </p:nvSpPr>
          <p:spPr>
            <a:xfrm>
              <a:off x="3100950" y="970350"/>
              <a:ext cx="356450" cy="585575"/>
            </a:xfrm>
            <a:custGeom>
              <a:avLst/>
              <a:gdLst/>
              <a:ahLst/>
              <a:cxnLst/>
              <a:rect l="0" t="0" r="0" b="0"/>
              <a:pathLst>
                <a:path w="14258" h="23423" extrusionOk="0">
                  <a:moveTo>
                    <a:pt x="9192" y="0"/>
                  </a:moveTo>
                  <a:lnTo>
                    <a:pt x="8784" y="77"/>
                  </a:lnTo>
                  <a:lnTo>
                    <a:pt x="8402" y="357"/>
                  </a:lnTo>
                  <a:lnTo>
                    <a:pt x="8148" y="738"/>
                  </a:lnTo>
                  <a:lnTo>
                    <a:pt x="8071" y="993"/>
                  </a:lnTo>
                  <a:lnTo>
                    <a:pt x="6340" y="8529"/>
                  </a:lnTo>
                  <a:lnTo>
                    <a:pt x="6035" y="8453"/>
                  </a:lnTo>
                  <a:lnTo>
                    <a:pt x="7588" y="1757"/>
                  </a:lnTo>
                  <a:lnTo>
                    <a:pt x="7613" y="1502"/>
                  </a:lnTo>
                  <a:lnTo>
                    <a:pt x="7562" y="1019"/>
                  </a:lnTo>
                  <a:lnTo>
                    <a:pt x="7358" y="637"/>
                  </a:lnTo>
                  <a:lnTo>
                    <a:pt x="7027" y="357"/>
                  </a:lnTo>
                  <a:lnTo>
                    <a:pt x="6798" y="280"/>
                  </a:lnTo>
                  <a:lnTo>
                    <a:pt x="6595" y="255"/>
                  </a:lnTo>
                  <a:lnTo>
                    <a:pt x="6162" y="357"/>
                  </a:lnTo>
                  <a:lnTo>
                    <a:pt x="5805" y="611"/>
                  </a:lnTo>
                  <a:lnTo>
                    <a:pt x="5551" y="1019"/>
                  </a:lnTo>
                  <a:lnTo>
                    <a:pt x="5475" y="1273"/>
                  </a:lnTo>
                  <a:lnTo>
                    <a:pt x="3361" y="10413"/>
                  </a:lnTo>
                  <a:lnTo>
                    <a:pt x="3132" y="9547"/>
                  </a:lnTo>
                  <a:lnTo>
                    <a:pt x="2623" y="8172"/>
                  </a:lnTo>
                  <a:lnTo>
                    <a:pt x="2114" y="7205"/>
                  </a:lnTo>
                  <a:lnTo>
                    <a:pt x="1630" y="6594"/>
                  </a:lnTo>
                  <a:lnTo>
                    <a:pt x="943" y="6110"/>
                  </a:lnTo>
                  <a:lnTo>
                    <a:pt x="383" y="6034"/>
                  </a:lnTo>
                  <a:lnTo>
                    <a:pt x="332" y="6059"/>
                  </a:lnTo>
                  <a:lnTo>
                    <a:pt x="154" y="6136"/>
                  </a:lnTo>
                  <a:lnTo>
                    <a:pt x="1" y="6441"/>
                  </a:lnTo>
                  <a:lnTo>
                    <a:pt x="1" y="6950"/>
                  </a:lnTo>
                  <a:lnTo>
                    <a:pt x="26" y="7052"/>
                  </a:lnTo>
                  <a:lnTo>
                    <a:pt x="561" y="9980"/>
                  </a:lnTo>
                  <a:lnTo>
                    <a:pt x="1147" y="13493"/>
                  </a:lnTo>
                  <a:lnTo>
                    <a:pt x="1197" y="13875"/>
                  </a:lnTo>
                  <a:lnTo>
                    <a:pt x="1427" y="14537"/>
                  </a:lnTo>
                  <a:lnTo>
                    <a:pt x="1885" y="15301"/>
                  </a:lnTo>
                  <a:lnTo>
                    <a:pt x="2929" y="16116"/>
                  </a:lnTo>
                  <a:lnTo>
                    <a:pt x="3158" y="16192"/>
                  </a:lnTo>
                  <a:lnTo>
                    <a:pt x="1859" y="21844"/>
                  </a:lnTo>
                  <a:lnTo>
                    <a:pt x="8784" y="23422"/>
                  </a:lnTo>
                  <a:lnTo>
                    <a:pt x="10133" y="17669"/>
                  </a:lnTo>
                  <a:lnTo>
                    <a:pt x="10261" y="17694"/>
                  </a:lnTo>
                  <a:lnTo>
                    <a:pt x="10694" y="17592"/>
                  </a:lnTo>
                  <a:lnTo>
                    <a:pt x="11203" y="17312"/>
                  </a:lnTo>
                  <a:lnTo>
                    <a:pt x="11610" y="16778"/>
                  </a:lnTo>
                  <a:lnTo>
                    <a:pt x="11737" y="16396"/>
                  </a:lnTo>
                  <a:lnTo>
                    <a:pt x="12068" y="14944"/>
                  </a:lnTo>
                  <a:lnTo>
                    <a:pt x="12832" y="11737"/>
                  </a:lnTo>
                  <a:lnTo>
                    <a:pt x="13087" y="10617"/>
                  </a:lnTo>
                  <a:lnTo>
                    <a:pt x="13189" y="10107"/>
                  </a:lnTo>
                  <a:lnTo>
                    <a:pt x="14232" y="5627"/>
                  </a:lnTo>
                  <a:lnTo>
                    <a:pt x="14258" y="5397"/>
                  </a:lnTo>
                  <a:lnTo>
                    <a:pt x="14207" y="4965"/>
                  </a:lnTo>
                  <a:lnTo>
                    <a:pt x="14029" y="4608"/>
                  </a:lnTo>
                  <a:lnTo>
                    <a:pt x="13698" y="4354"/>
                  </a:lnTo>
                  <a:lnTo>
                    <a:pt x="13520" y="4277"/>
                  </a:lnTo>
                  <a:lnTo>
                    <a:pt x="13316" y="4252"/>
                  </a:lnTo>
                  <a:lnTo>
                    <a:pt x="12908" y="4354"/>
                  </a:lnTo>
                  <a:lnTo>
                    <a:pt x="12578" y="4583"/>
                  </a:lnTo>
                  <a:lnTo>
                    <a:pt x="12348" y="4965"/>
                  </a:lnTo>
                  <a:lnTo>
                    <a:pt x="12272" y="5194"/>
                  </a:lnTo>
                  <a:lnTo>
                    <a:pt x="11254" y="9649"/>
                  </a:lnTo>
                  <a:lnTo>
                    <a:pt x="10872" y="9573"/>
                  </a:lnTo>
                  <a:lnTo>
                    <a:pt x="12323" y="3284"/>
                  </a:lnTo>
                  <a:lnTo>
                    <a:pt x="12348" y="3030"/>
                  </a:lnTo>
                  <a:lnTo>
                    <a:pt x="12297" y="2546"/>
                  </a:lnTo>
                  <a:lnTo>
                    <a:pt x="12094" y="2164"/>
                  </a:lnTo>
                  <a:lnTo>
                    <a:pt x="11763" y="1884"/>
                  </a:lnTo>
                  <a:lnTo>
                    <a:pt x="11534" y="1808"/>
                  </a:lnTo>
                  <a:lnTo>
                    <a:pt x="11330" y="1782"/>
                  </a:lnTo>
                  <a:lnTo>
                    <a:pt x="10897" y="1884"/>
                  </a:lnTo>
                  <a:lnTo>
                    <a:pt x="10541" y="2139"/>
                  </a:lnTo>
                  <a:lnTo>
                    <a:pt x="10286" y="2546"/>
                  </a:lnTo>
                  <a:lnTo>
                    <a:pt x="10210" y="2801"/>
                  </a:lnTo>
                  <a:lnTo>
                    <a:pt x="8759" y="9089"/>
                  </a:lnTo>
                  <a:lnTo>
                    <a:pt x="8453" y="9013"/>
                  </a:lnTo>
                  <a:lnTo>
                    <a:pt x="10184" y="1477"/>
                  </a:lnTo>
                  <a:lnTo>
                    <a:pt x="10235" y="1222"/>
                  </a:lnTo>
                  <a:lnTo>
                    <a:pt x="10159" y="764"/>
                  </a:lnTo>
                  <a:lnTo>
                    <a:pt x="9955" y="357"/>
                  </a:lnTo>
                  <a:lnTo>
                    <a:pt x="9624" y="77"/>
                  </a:lnTo>
                  <a:lnTo>
                    <a:pt x="9421" y="26"/>
                  </a:lnTo>
                  <a:lnTo>
                    <a:pt x="9192" y="0"/>
                  </a:lnTo>
                  <a:close/>
                </a:path>
              </a:pathLst>
            </a:custGeom>
            <a:solidFill>
              <a:srgbClr val="C08A7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2" name="Shape 275"/>
            <p:cNvSpPr/>
            <p:nvPr/>
          </p:nvSpPr>
          <p:spPr>
            <a:xfrm>
              <a:off x="3184975" y="1230025"/>
              <a:ext cx="25" cy="25"/>
            </a:xfrm>
            <a:custGeom>
              <a:avLst/>
              <a:gdLst/>
              <a:ahLst/>
              <a:cxnLst/>
              <a:rect l="0" t="0" r="0" b="0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3" name="Shape 276"/>
            <p:cNvSpPr/>
            <p:nvPr/>
          </p:nvSpPr>
          <p:spPr>
            <a:xfrm>
              <a:off x="3218075" y="1174650"/>
              <a:ext cx="190950" cy="55400"/>
            </a:xfrm>
            <a:custGeom>
              <a:avLst/>
              <a:gdLst/>
              <a:ahLst/>
              <a:cxnLst/>
              <a:rect l="0" t="0" r="0" b="0"/>
              <a:pathLst>
                <a:path w="7638" h="2216" extrusionOk="0">
                  <a:moveTo>
                    <a:pt x="102" y="0"/>
                  </a:moveTo>
                  <a:lnTo>
                    <a:pt x="0" y="484"/>
                  </a:lnTo>
                  <a:lnTo>
                    <a:pt x="7536" y="2215"/>
                  </a:lnTo>
                  <a:lnTo>
                    <a:pt x="7638" y="1732"/>
                  </a:lnTo>
                  <a:lnTo>
                    <a:pt x="6569" y="1477"/>
                  </a:lnTo>
                  <a:lnTo>
                    <a:pt x="6187" y="1401"/>
                  </a:lnTo>
                  <a:lnTo>
                    <a:pt x="4074" y="917"/>
                  </a:lnTo>
                  <a:lnTo>
                    <a:pt x="3768" y="841"/>
                  </a:lnTo>
                  <a:lnTo>
                    <a:pt x="1655" y="357"/>
                  </a:lnTo>
                  <a:lnTo>
                    <a:pt x="1350" y="28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4" name="Shape 277"/>
            <p:cNvSpPr/>
            <p:nvPr/>
          </p:nvSpPr>
          <p:spPr>
            <a:xfrm>
              <a:off x="3184975" y="1223650"/>
              <a:ext cx="105675" cy="159150"/>
            </a:xfrm>
            <a:custGeom>
              <a:avLst/>
              <a:gdLst/>
              <a:ahLst/>
              <a:cxnLst/>
              <a:rect l="0" t="0" r="0" b="0"/>
              <a:pathLst>
                <a:path w="4227" h="6366" extrusionOk="0">
                  <a:moveTo>
                    <a:pt x="77" y="1"/>
                  </a:moveTo>
                  <a:lnTo>
                    <a:pt x="51" y="26"/>
                  </a:lnTo>
                  <a:lnTo>
                    <a:pt x="0" y="255"/>
                  </a:lnTo>
                  <a:lnTo>
                    <a:pt x="230" y="306"/>
                  </a:lnTo>
                  <a:lnTo>
                    <a:pt x="1121" y="612"/>
                  </a:lnTo>
                  <a:lnTo>
                    <a:pt x="1859" y="1019"/>
                  </a:lnTo>
                  <a:lnTo>
                    <a:pt x="2597" y="1656"/>
                  </a:lnTo>
                  <a:lnTo>
                    <a:pt x="3259" y="2572"/>
                  </a:lnTo>
                  <a:lnTo>
                    <a:pt x="3717" y="3794"/>
                  </a:lnTo>
                  <a:lnTo>
                    <a:pt x="3896" y="5347"/>
                  </a:lnTo>
                  <a:lnTo>
                    <a:pt x="3819" y="6315"/>
                  </a:lnTo>
                  <a:lnTo>
                    <a:pt x="4125" y="6365"/>
                  </a:lnTo>
                  <a:lnTo>
                    <a:pt x="4150" y="6213"/>
                  </a:lnTo>
                  <a:lnTo>
                    <a:pt x="4227" y="5118"/>
                  </a:lnTo>
                  <a:lnTo>
                    <a:pt x="4176" y="4125"/>
                  </a:lnTo>
                  <a:lnTo>
                    <a:pt x="3896" y="3005"/>
                  </a:lnTo>
                  <a:lnTo>
                    <a:pt x="3361" y="1936"/>
                  </a:lnTo>
                  <a:lnTo>
                    <a:pt x="2419" y="968"/>
                  </a:lnTo>
                  <a:lnTo>
                    <a:pt x="1401" y="383"/>
                  </a:lnTo>
                  <a:lnTo>
                    <a:pt x="561" y="103"/>
                  </a:lnTo>
                  <a:lnTo>
                    <a:pt x="77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5" name="Shape 278"/>
            <p:cNvSpPr/>
            <p:nvPr/>
          </p:nvSpPr>
          <p:spPr>
            <a:xfrm>
              <a:off x="3162700" y="1403775"/>
              <a:ext cx="183950" cy="84675"/>
            </a:xfrm>
            <a:custGeom>
              <a:avLst/>
              <a:gdLst/>
              <a:ahLst/>
              <a:cxnLst/>
              <a:rect l="0" t="0" r="0" b="0"/>
              <a:pathLst>
                <a:path w="7358" h="3387" extrusionOk="0">
                  <a:moveTo>
                    <a:pt x="408" y="1"/>
                  </a:moveTo>
                  <a:lnTo>
                    <a:pt x="0" y="1783"/>
                  </a:lnTo>
                  <a:lnTo>
                    <a:pt x="6951" y="3387"/>
                  </a:lnTo>
                  <a:lnTo>
                    <a:pt x="7358" y="1605"/>
                  </a:lnTo>
                  <a:lnTo>
                    <a:pt x="408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6" name="Shape 279"/>
            <p:cNvSpPr/>
            <p:nvPr/>
          </p:nvSpPr>
          <p:spPr>
            <a:xfrm>
              <a:off x="3123225" y="1425425"/>
              <a:ext cx="238075" cy="100575"/>
            </a:xfrm>
            <a:custGeom>
              <a:avLst/>
              <a:gdLst/>
              <a:ahLst/>
              <a:cxnLst/>
              <a:rect l="0" t="0" r="0" b="0"/>
              <a:pathLst>
                <a:path w="9523" h="4023" extrusionOk="0">
                  <a:moveTo>
                    <a:pt x="434" y="0"/>
                  </a:moveTo>
                  <a:lnTo>
                    <a:pt x="1" y="1935"/>
                  </a:lnTo>
                  <a:lnTo>
                    <a:pt x="9064" y="4023"/>
                  </a:lnTo>
                  <a:lnTo>
                    <a:pt x="9523" y="2113"/>
                  </a:lnTo>
                  <a:lnTo>
                    <a:pt x="434" y="0"/>
                  </a:lnTo>
                  <a:close/>
                </a:path>
              </a:pathLst>
            </a:custGeom>
            <a:solidFill>
              <a:srgbClr val="E5C11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7" name="Shape 280"/>
            <p:cNvSpPr/>
            <p:nvPr/>
          </p:nvSpPr>
          <p:spPr>
            <a:xfrm>
              <a:off x="3100950" y="1463600"/>
              <a:ext cx="251450" cy="105675"/>
            </a:xfrm>
            <a:custGeom>
              <a:avLst/>
              <a:gdLst/>
              <a:ahLst/>
              <a:cxnLst/>
              <a:rect l="0" t="0" r="0" b="0"/>
              <a:pathLst>
                <a:path w="10058" h="4227" extrusionOk="0">
                  <a:moveTo>
                    <a:pt x="994" y="1"/>
                  </a:moveTo>
                  <a:lnTo>
                    <a:pt x="1" y="4227"/>
                  </a:lnTo>
                  <a:lnTo>
                    <a:pt x="9573" y="4227"/>
                  </a:lnTo>
                  <a:lnTo>
                    <a:pt x="10057" y="2088"/>
                  </a:lnTo>
                  <a:lnTo>
                    <a:pt x="994" y="1"/>
                  </a:lnTo>
                  <a:close/>
                </a:path>
              </a:pathLst>
            </a:custGeom>
            <a:solidFill>
              <a:srgbClr val="F58617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xmlns="" val="3525997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sosceles Triangle 4"/>
          <p:cNvSpPr/>
          <p:nvPr/>
        </p:nvSpPr>
        <p:spPr>
          <a:xfrm>
            <a:off x="547034" y="2211710"/>
            <a:ext cx="2296774" cy="2376264"/>
          </a:xfrm>
          <a:prstGeom prst="triangl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RS" dirty="0"/>
          </a:p>
        </p:txBody>
      </p:sp>
      <p:cxnSp>
        <p:nvCxnSpPr>
          <p:cNvPr id="6" name="Straight Connector 5"/>
          <p:cNvCxnSpPr>
            <a:stCxn id="5" idx="2"/>
          </p:cNvCxnSpPr>
          <p:nvPr/>
        </p:nvCxnSpPr>
        <p:spPr>
          <a:xfrm flipV="1">
            <a:off x="547034" y="3075806"/>
            <a:ext cx="1575746" cy="1512168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5" idx="2"/>
          </p:cNvCxnSpPr>
          <p:nvPr/>
        </p:nvCxnSpPr>
        <p:spPr>
          <a:xfrm flipV="1">
            <a:off x="547034" y="3723878"/>
            <a:ext cx="1864726" cy="864096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2780" y="3497978"/>
            <a:ext cx="3349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1408324" y="3863103"/>
            <a:ext cx="3978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1100" dirty="0"/>
              <a:t>30°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3568" y="4280197"/>
            <a:ext cx="2920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dirty="0"/>
              <a:t>𝛼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548586" y="2355726"/>
            <a:ext cx="2936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dirty="0"/>
              <a:t>𝛽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443226" y="4216053"/>
            <a:ext cx="360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1800" dirty="0"/>
              <a:t>𝛼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3528" y="4599715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/>
              <a:t>A</a:t>
            </a:r>
            <a:endParaRPr lang="sr-Latn-RS" dirty="0"/>
          </a:p>
        </p:txBody>
      </p:sp>
      <p:sp>
        <p:nvSpPr>
          <p:cNvPr id="14" name="TextBox 13"/>
          <p:cNvSpPr txBox="1"/>
          <p:nvPr/>
        </p:nvSpPr>
        <p:spPr>
          <a:xfrm>
            <a:off x="1813223" y="2057821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/>
              <a:t>C</a:t>
            </a:r>
            <a:endParaRPr lang="sr-Latn-RS" dirty="0"/>
          </a:p>
        </p:txBody>
      </p:sp>
      <p:sp>
        <p:nvSpPr>
          <p:cNvPr id="15" name="TextBox 14"/>
          <p:cNvSpPr txBox="1"/>
          <p:nvPr/>
        </p:nvSpPr>
        <p:spPr>
          <a:xfrm>
            <a:off x="2703828" y="4593614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/>
              <a:t>B</a:t>
            </a:r>
            <a:endParaRPr lang="sr-Latn-RS" dirty="0"/>
          </a:p>
        </p:txBody>
      </p:sp>
      <p:sp>
        <p:nvSpPr>
          <p:cNvPr id="16" name="TextBox 15"/>
          <p:cNvSpPr txBox="1"/>
          <p:nvPr/>
        </p:nvSpPr>
        <p:spPr>
          <a:xfrm>
            <a:off x="1695421" y="3425899"/>
            <a:ext cx="427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900" dirty="0" smtClean="0">
                <a:solidFill>
                  <a:srgbClr val="00B050"/>
                </a:solidFill>
              </a:rPr>
              <a:t>ha</a:t>
            </a:r>
            <a:endParaRPr lang="sr-Latn-RS" sz="900" dirty="0">
              <a:solidFill>
                <a:srgbClr val="00B05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17828" y="267494"/>
            <a:ext cx="71065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92D050"/>
                </a:solidFill>
                <a:latin typeface="Bell MT" panose="02020503060305020303" pitchFamily="18" charset="0"/>
                <a:ea typeface="ABeeZee"/>
                <a:cs typeface="ABeeZee"/>
                <a:sym typeface="ABeeZee"/>
              </a:rPr>
              <a:t>4</a:t>
            </a:r>
            <a:r>
              <a:rPr lang="ru-RU" sz="2400" dirty="0">
                <a:solidFill>
                  <a:srgbClr val="92D050"/>
                </a:solidFill>
                <a:latin typeface="ABeeZee"/>
                <a:ea typeface="ABeeZee"/>
                <a:cs typeface="ABeeZee"/>
                <a:sym typeface="ABeeZee"/>
              </a:rPr>
              <a:t>. </a:t>
            </a:r>
            <a:r>
              <a:rPr lang="ru-RU" sz="2400" dirty="0">
                <a:solidFill>
                  <a:srgbClr val="474F67"/>
                </a:solidFill>
                <a:latin typeface="ABeeZee"/>
                <a:ea typeface="ABeeZee"/>
                <a:cs typeface="ABeeZee"/>
                <a:sym typeface="ABeeZee"/>
              </a:rPr>
              <a:t>У једнакокраком троуглу, симетрала угла на основици и висина конструисана из истог темена граде угао од 30 степени. </a:t>
            </a:r>
            <a:r>
              <a:rPr lang="ru-RU" sz="2400" dirty="0">
                <a:solidFill>
                  <a:srgbClr val="00B0F0"/>
                </a:solidFill>
                <a:latin typeface="ABeeZee"/>
                <a:ea typeface="ABeeZee"/>
                <a:cs typeface="ABeeZee"/>
                <a:sym typeface="ABeeZee"/>
              </a:rPr>
              <a:t>Израчунати углове тог троугла. </a:t>
            </a:r>
            <a:r>
              <a:rPr lang="ru-RU" sz="2400" dirty="0">
                <a:solidFill>
                  <a:srgbClr val="92D050"/>
                </a:solidFill>
                <a:latin typeface="ABeeZee"/>
                <a:ea typeface="ABeeZee"/>
                <a:cs typeface="ABeeZee"/>
                <a:sym typeface="ABeeZee"/>
              </a:rPr>
              <a:t>Колико решења има задатак?</a:t>
            </a:r>
            <a:endParaRPr lang="sr-Latn-RS" sz="2400" dirty="0">
              <a:solidFill>
                <a:srgbClr val="92D050"/>
              </a:solidFill>
              <a:latin typeface="Bell MT" panose="02020503060305020303" pitchFamily="18" charset="0"/>
              <a:ea typeface="ABeeZee"/>
              <a:cs typeface="ABeeZee"/>
              <a:sym typeface="ABeeZee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131840" y="1939003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r-Latn-RS" dirty="0"/>
              <a:t>30° + 90° + 𝜑 = 180°</a:t>
            </a:r>
          </a:p>
          <a:p>
            <a:r>
              <a:rPr lang="sr-Latn-RS" dirty="0"/>
              <a:t>120° + 𝜑 = 180°</a:t>
            </a:r>
          </a:p>
          <a:p>
            <a:r>
              <a:rPr lang="sr-Latn-RS" dirty="0"/>
              <a:t>𝜑 = 60°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131840" y="2810639"/>
            <a:ext cx="228299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dirty="0"/>
              <a:t>𝜑 + </a:t>
            </a:r>
            <a:r>
              <a:rPr lang="sr-Latn-RS" dirty="0" smtClean="0"/>
              <a:t>𝜑</a:t>
            </a:r>
            <a:r>
              <a:rPr lang="en-US" dirty="0" smtClean="0"/>
              <a:t>’</a:t>
            </a:r>
            <a:r>
              <a:rPr lang="sr-Latn-RS" dirty="0" smtClean="0"/>
              <a:t> </a:t>
            </a:r>
            <a:r>
              <a:rPr lang="sr-Latn-RS" dirty="0"/>
              <a:t>= 180° =&gt; </a:t>
            </a:r>
            <a:r>
              <a:rPr lang="sr-Latn-RS" dirty="0" smtClean="0"/>
              <a:t>𝜑</a:t>
            </a:r>
            <a:r>
              <a:rPr lang="en-US" dirty="0" smtClean="0"/>
              <a:t>’</a:t>
            </a:r>
            <a:r>
              <a:rPr lang="sr-Latn-RS" dirty="0" smtClean="0"/>
              <a:t> </a:t>
            </a:r>
            <a:r>
              <a:rPr lang="sr-Latn-RS" dirty="0"/>
              <a:t>= 120°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173723" y="3725559"/>
            <a:ext cx="3465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dirty="0"/>
              <a:t>𝜑’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4" name="Rectangle 23"/>
              <p:cNvSpPr/>
              <p:nvPr/>
            </p:nvSpPr>
            <p:spPr>
              <a:xfrm>
                <a:off x="3203848" y="3119452"/>
                <a:ext cx="4572000" cy="594906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sr-Latn-RS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sr-Latn-RS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𝛼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sr-Latn-RS" dirty="0" smtClean="0">
                    <a:solidFill>
                      <a:srgbClr val="00B050"/>
                    </a:solidFill>
                  </a:rPr>
                  <a:t>+ </a:t>
                </a:r>
                <a:r>
                  <a:rPr lang="sr-Latn-RS" dirty="0">
                    <a:solidFill>
                      <a:srgbClr val="00B050"/>
                    </a:solidFill>
                  </a:rPr>
                  <a:t>𝛼 + 120° = 180° </a:t>
                </a:r>
                <a:r>
                  <a:rPr lang="sr-Latn-RS" dirty="0" smtClean="0">
                    <a:solidFill>
                      <a:srgbClr val="00B050"/>
                    </a:solidFill>
                  </a:rPr>
                  <a:t>/</a:t>
                </a:r>
                <a:r>
                  <a:rPr lang="en-US" dirty="0" smtClean="0">
                    <a:solidFill>
                      <a:srgbClr val="00B050"/>
                    </a:solidFill>
                  </a:rPr>
                  <a:t>  </a:t>
                </a:r>
                <a:r>
                  <a:rPr lang="sr-Latn-RS" dirty="0" smtClean="0">
                    <a:solidFill>
                      <a:srgbClr val="00B050"/>
                    </a:solidFill>
                  </a:rPr>
                  <a:t>*</a:t>
                </a:r>
                <a:r>
                  <a:rPr lang="sr-Latn-RS" dirty="0">
                    <a:solidFill>
                      <a:srgbClr val="00B050"/>
                    </a:solidFill>
                  </a:rPr>
                  <a:t>2</a:t>
                </a:r>
              </a:p>
              <a:p>
                <a:r>
                  <a:rPr lang="sr-Latn-RS" dirty="0"/>
                  <a:t>𝛼 + 2𝛼 + 240° = 360° =&gt; 𝛼 = 40°</a:t>
                </a:r>
              </a:p>
            </p:txBody>
          </p:sp>
        </mc:Choice>
        <mc:Fallback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3119452"/>
                <a:ext cx="4572000" cy="594906"/>
              </a:xfrm>
              <a:prstGeom prst="rect">
                <a:avLst/>
              </a:prstGeom>
              <a:blipFill rotWithShape="1">
                <a:blip r:embed="rId3"/>
                <a:stretch>
                  <a:fillRect l="-400" b="-10309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/>
          <p:cNvSpPr/>
          <p:nvPr/>
        </p:nvSpPr>
        <p:spPr>
          <a:xfrm>
            <a:off x="3097451" y="3918452"/>
            <a:ext cx="2796726" cy="523220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295" endPos="92000" dist="101600" dir="5400000" sy="-100000" algn="bl" rotWithShape="0"/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sr-Latn-RS" b="1" dirty="0"/>
              <a:t>2𝛼 + 𝛽 = 180°</a:t>
            </a:r>
          </a:p>
          <a:p>
            <a:pPr algn="ctr"/>
            <a:r>
              <a:rPr lang="sr-Latn-RS" b="1" dirty="0"/>
              <a:t>𝛽 = 180° − 80° = 100°</a:t>
            </a:r>
          </a:p>
        </p:txBody>
      </p:sp>
      <p:grpSp>
        <p:nvGrpSpPr>
          <p:cNvPr id="26" name="Shape 155"/>
          <p:cNvGrpSpPr/>
          <p:nvPr/>
        </p:nvGrpSpPr>
        <p:grpSpPr>
          <a:xfrm flipH="1">
            <a:off x="7159275" y="3363838"/>
            <a:ext cx="2024052" cy="1786494"/>
            <a:chOff x="4163225" y="296325"/>
            <a:chExt cx="1399625" cy="1272950"/>
          </a:xfrm>
        </p:grpSpPr>
        <p:sp>
          <p:nvSpPr>
            <p:cNvPr id="27" name="Shape 156"/>
            <p:cNvSpPr/>
            <p:nvPr/>
          </p:nvSpPr>
          <p:spPr>
            <a:xfrm>
              <a:off x="4209700" y="296325"/>
              <a:ext cx="949000" cy="996100"/>
            </a:xfrm>
            <a:custGeom>
              <a:avLst/>
              <a:gdLst/>
              <a:ahLst/>
              <a:cxnLst/>
              <a:rect l="0" t="0" r="0" b="0"/>
              <a:pathLst>
                <a:path w="37960" h="39844" extrusionOk="0">
                  <a:moveTo>
                    <a:pt x="16727" y="0"/>
                  </a:moveTo>
                  <a:lnTo>
                    <a:pt x="16345" y="26"/>
                  </a:lnTo>
                  <a:lnTo>
                    <a:pt x="15963" y="102"/>
                  </a:lnTo>
                  <a:lnTo>
                    <a:pt x="15275" y="382"/>
                  </a:lnTo>
                  <a:lnTo>
                    <a:pt x="14715" y="815"/>
                  </a:lnTo>
                  <a:lnTo>
                    <a:pt x="14308" y="1401"/>
                  </a:lnTo>
                  <a:lnTo>
                    <a:pt x="14155" y="1706"/>
                  </a:lnTo>
                  <a:lnTo>
                    <a:pt x="13850" y="1502"/>
                  </a:lnTo>
                  <a:lnTo>
                    <a:pt x="13188" y="1222"/>
                  </a:lnTo>
                  <a:lnTo>
                    <a:pt x="12450" y="1146"/>
                  </a:lnTo>
                  <a:lnTo>
                    <a:pt x="11711" y="1222"/>
                  </a:lnTo>
                  <a:lnTo>
                    <a:pt x="11355" y="1375"/>
                  </a:lnTo>
                  <a:lnTo>
                    <a:pt x="10998" y="1528"/>
                  </a:lnTo>
                  <a:lnTo>
                    <a:pt x="10413" y="1986"/>
                  </a:lnTo>
                  <a:lnTo>
                    <a:pt x="10005" y="2546"/>
                  </a:lnTo>
                  <a:lnTo>
                    <a:pt x="9776" y="3183"/>
                  </a:lnTo>
                  <a:lnTo>
                    <a:pt x="9725" y="3539"/>
                  </a:lnTo>
                  <a:lnTo>
                    <a:pt x="9394" y="3412"/>
                  </a:lnTo>
                  <a:lnTo>
                    <a:pt x="8656" y="3310"/>
                  </a:lnTo>
                  <a:lnTo>
                    <a:pt x="7943" y="3412"/>
                  </a:lnTo>
                  <a:lnTo>
                    <a:pt x="7256" y="3692"/>
                  </a:lnTo>
                  <a:lnTo>
                    <a:pt x="6925" y="3921"/>
                  </a:lnTo>
                  <a:lnTo>
                    <a:pt x="6645" y="4150"/>
                  </a:lnTo>
                  <a:lnTo>
                    <a:pt x="6212" y="4736"/>
                  </a:lnTo>
                  <a:lnTo>
                    <a:pt x="5983" y="5398"/>
                  </a:lnTo>
                  <a:lnTo>
                    <a:pt x="5932" y="6060"/>
                  </a:lnTo>
                  <a:lnTo>
                    <a:pt x="6008" y="6416"/>
                  </a:lnTo>
                  <a:lnTo>
                    <a:pt x="5627" y="6390"/>
                  </a:lnTo>
                  <a:lnTo>
                    <a:pt x="4914" y="6467"/>
                  </a:lnTo>
                  <a:lnTo>
                    <a:pt x="4226" y="6747"/>
                  </a:lnTo>
                  <a:lnTo>
                    <a:pt x="3641" y="7180"/>
                  </a:lnTo>
                  <a:lnTo>
                    <a:pt x="3412" y="7485"/>
                  </a:lnTo>
                  <a:lnTo>
                    <a:pt x="3208" y="7791"/>
                  </a:lnTo>
                  <a:lnTo>
                    <a:pt x="2953" y="8453"/>
                  </a:lnTo>
                  <a:lnTo>
                    <a:pt x="2928" y="9140"/>
                  </a:lnTo>
                  <a:lnTo>
                    <a:pt x="3081" y="9802"/>
                  </a:lnTo>
                  <a:lnTo>
                    <a:pt x="3233" y="10133"/>
                  </a:lnTo>
                  <a:lnTo>
                    <a:pt x="2877" y="10184"/>
                  </a:lnTo>
                  <a:lnTo>
                    <a:pt x="2215" y="10464"/>
                  </a:lnTo>
                  <a:lnTo>
                    <a:pt x="1630" y="10897"/>
                  </a:lnTo>
                  <a:lnTo>
                    <a:pt x="1197" y="11482"/>
                  </a:lnTo>
                  <a:lnTo>
                    <a:pt x="1044" y="11813"/>
                  </a:lnTo>
                  <a:lnTo>
                    <a:pt x="942" y="12170"/>
                  </a:lnTo>
                  <a:lnTo>
                    <a:pt x="891" y="12857"/>
                  </a:lnTo>
                  <a:lnTo>
                    <a:pt x="1069" y="13544"/>
                  </a:lnTo>
                  <a:lnTo>
                    <a:pt x="1400" y="14130"/>
                  </a:lnTo>
                  <a:lnTo>
                    <a:pt x="1655" y="14410"/>
                  </a:lnTo>
                  <a:lnTo>
                    <a:pt x="1324" y="14563"/>
                  </a:lnTo>
                  <a:lnTo>
                    <a:pt x="764" y="14996"/>
                  </a:lnTo>
                  <a:lnTo>
                    <a:pt x="331" y="15556"/>
                  </a:lnTo>
                  <a:lnTo>
                    <a:pt x="77" y="16218"/>
                  </a:lnTo>
                  <a:lnTo>
                    <a:pt x="51" y="16574"/>
                  </a:lnTo>
                  <a:lnTo>
                    <a:pt x="26" y="16930"/>
                  </a:lnTo>
                  <a:lnTo>
                    <a:pt x="178" y="17567"/>
                  </a:lnTo>
                  <a:lnTo>
                    <a:pt x="484" y="18127"/>
                  </a:lnTo>
                  <a:lnTo>
                    <a:pt x="917" y="18611"/>
                  </a:lnTo>
                  <a:lnTo>
                    <a:pt x="1197" y="18814"/>
                  </a:lnTo>
                  <a:lnTo>
                    <a:pt x="917" y="18993"/>
                  </a:lnTo>
                  <a:lnTo>
                    <a:pt x="484" y="19451"/>
                  </a:lnTo>
                  <a:lnTo>
                    <a:pt x="178" y="19985"/>
                  </a:lnTo>
                  <a:lnTo>
                    <a:pt x="26" y="20596"/>
                  </a:lnTo>
                  <a:lnTo>
                    <a:pt x="0" y="20902"/>
                  </a:lnTo>
                  <a:lnTo>
                    <a:pt x="26" y="21258"/>
                  </a:lnTo>
                  <a:lnTo>
                    <a:pt x="204" y="21895"/>
                  </a:lnTo>
                  <a:lnTo>
                    <a:pt x="560" y="22455"/>
                  </a:lnTo>
                  <a:lnTo>
                    <a:pt x="1044" y="22913"/>
                  </a:lnTo>
                  <a:lnTo>
                    <a:pt x="1324" y="23091"/>
                  </a:lnTo>
                  <a:lnTo>
                    <a:pt x="1044" y="23321"/>
                  </a:lnTo>
                  <a:lnTo>
                    <a:pt x="637" y="23881"/>
                  </a:lnTo>
                  <a:lnTo>
                    <a:pt x="382" y="24517"/>
                  </a:lnTo>
                  <a:lnTo>
                    <a:pt x="306" y="25205"/>
                  </a:lnTo>
                  <a:lnTo>
                    <a:pt x="382" y="25561"/>
                  </a:lnTo>
                  <a:lnTo>
                    <a:pt x="458" y="25917"/>
                  </a:lnTo>
                  <a:lnTo>
                    <a:pt x="815" y="26554"/>
                  </a:lnTo>
                  <a:lnTo>
                    <a:pt x="1324" y="27063"/>
                  </a:lnTo>
                  <a:lnTo>
                    <a:pt x="1960" y="27419"/>
                  </a:lnTo>
                  <a:lnTo>
                    <a:pt x="2291" y="27521"/>
                  </a:lnTo>
                  <a:lnTo>
                    <a:pt x="2088" y="27801"/>
                  </a:lnTo>
                  <a:lnTo>
                    <a:pt x="1859" y="28463"/>
                  </a:lnTo>
                  <a:lnTo>
                    <a:pt x="1782" y="29151"/>
                  </a:lnTo>
                  <a:lnTo>
                    <a:pt x="1935" y="29838"/>
                  </a:lnTo>
                  <a:lnTo>
                    <a:pt x="2088" y="30169"/>
                  </a:lnTo>
                  <a:lnTo>
                    <a:pt x="2291" y="30475"/>
                  </a:lnTo>
                  <a:lnTo>
                    <a:pt x="2801" y="30984"/>
                  </a:lnTo>
                  <a:lnTo>
                    <a:pt x="3437" y="31340"/>
                  </a:lnTo>
                  <a:lnTo>
                    <a:pt x="4150" y="31518"/>
                  </a:lnTo>
                  <a:lnTo>
                    <a:pt x="4506" y="31544"/>
                  </a:lnTo>
                  <a:lnTo>
                    <a:pt x="4405" y="31875"/>
                  </a:lnTo>
                  <a:lnTo>
                    <a:pt x="4354" y="32562"/>
                  </a:lnTo>
                  <a:lnTo>
                    <a:pt x="4481" y="33224"/>
                  </a:lnTo>
                  <a:lnTo>
                    <a:pt x="4812" y="33861"/>
                  </a:lnTo>
                  <a:lnTo>
                    <a:pt x="5066" y="34141"/>
                  </a:lnTo>
                  <a:lnTo>
                    <a:pt x="5347" y="34395"/>
                  </a:lnTo>
                  <a:lnTo>
                    <a:pt x="5983" y="34752"/>
                  </a:lnTo>
                  <a:lnTo>
                    <a:pt x="6696" y="34955"/>
                  </a:lnTo>
                  <a:lnTo>
                    <a:pt x="7434" y="34955"/>
                  </a:lnTo>
                  <a:lnTo>
                    <a:pt x="7791" y="34879"/>
                  </a:lnTo>
                  <a:lnTo>
                    <a:pt x="7791" y="35210"/>
                  </a:lnTo>
                  <a:lnTo>
                    <a:pt x="7918" y="35872"/>
                  </a:lnTo>
                  <a:lnTo>
                    <a:pt x="8249" y="36508"/>
                  </a:lnTo>
                  <a:lnTo>
                    <a:pt x="8758" y="37017"/>
                  </a:lnTo>
                  <a:lnTo>
                    <a:pt x="9089" y="37221"/>
                  </a:lnTo>
                  <a:lnTo>
                    <a:pt x="9420" y="37399"/>
                  </a:lnTo>
                  <a:lnTo>
                    <a:pt x="10158" y="37578"/>
                  </a:lnTo>
                  <a:lnTo>
                    <a:pt x="10871" y="37578"/>
                  </a:lnTo>
                  <a:lnTo>
                    <a:pt x="11584" y="37399"/>
                  </a:lnTo>
                  <a:lnTo>
                    <a:pt x="11915" y="37247"/>
                  </a:lnTo>
                  <a:lnTo>
                    <a:pt x="11991" y="37578"/>
                  </a:lnTo>
                  <a:lnTo>
                    <a:pt x="12322" y="38189"/>
                  </a:lnTo>
                  <a:lnTo>
                    <a:pt x="12831" y="38698"/>
                  </a:lnTo>
                  <a:lnTo>
                    <a:pt x="13468" y="39054"/>
                  </a:lnTo>
                  <a:lnTo>
                    <a:pt x="13824" y="39181"/>
                  </a:lnTo>
                  <a:lnTo>
                    <a:pt x="14206" y="39258"/>
                  </a:lnTo>
                  <a:lnTo>
                    <a:pt x="14970" y="39258"/>
                  </a:lnTo>
                  <a:lnTo>
                    <a:pt x="15683" y="39054"/>
                  </a:lnTo>
                  <a:lnTo>
                    <a:pt x="16294" y="38698"/>
                  </a:lnTo>
                  <a:lnTo>
                    <a:pt x="16574" y="38469"/>
                  </a:lnTo>
                  <a:lnTo>
                    <a:pt x="16752" y="38749"/>
                  </a:lnTo>
                  <a:lnTo>
                    <a:pt x="17236" y="39258"/>
                  </a:lnTo>
                  <a:lnTo>
                    <a:pt x="17872" y="39614"/>
                  </a:lnTo>
                  <a:lnTo>
                    <a:pt x="18585" y="39818"/>
                  </a:lnTo>
                  <a:lnTo>
                    <a:pt x="18992" y="39843"/>
                  </a:lnTo>
                  <a:lnTo>
                    <a:pt x="19069" y="39843"/>
                  </a:lnTo>
                  <a:lnTo>
                    <a:pt x="19451" y="39818"/>
                  </a:lnTo>
                  <a:lnTo>
                    <a:pt x="20164" y="39614"/>
                  </a:lnTo>
                  <a:lnTo>
                    <a:pt x="20800" y="39258"/>
                  </a:lnTo>
                  <a:lnTo>
                    <a:pt x="21284" y="38749"/>
                  </a:lnTo>
                  <a:lnTo>
                    <a:pt x="21462" y="38443"/>
                  </a:lnTo>
                  <a:lnTo>
                    <a:pt x="21742" y="38698"/>
                  </a:lnTo>
                  <a:lnTo>
                    <a:pt x="22353" y="39054"/>
                  </a:lnTo>
                  <a:lnTo>
                    <a:pt x="23066" y="39232"/>
                  </a:lnTo>
                  <a:lnTo>
                    <a:pt x="23804" y="39232"/>
                  </a:lnTo>
                  <a:lnTo>
                    <a:pt x="24186" y="39156"/>
                  </a:lnTo>
                  <a:lnTo>
                    <a:pt x="24568" y="39029"/>
                  </a:lnTo>
                  <a:lnTo>
                    <a:pt x="25204" y="38672"/>
                  </a:lnTo>
                  <a:lnTo>
                    <a:pt x="25688" y="38163"/>
                  </a:lnTo>
                  <a:lnTo>
                    <a:pt x="26019" y="37527"/>
                  </a:lnTo>
                  <a:lnTo>
                    <a:pt x="26121" y="37196"/>
                  </a:lnTo>
                  <a:lnTo>
                    <a:pt x="26452" y="37374"/>
                  </a:lnTo>
                  <a:lnTo>
                    <a:pt x="27139" y="37552"/>
                  </a:lnTo>
                  <a:lnTo>
                    <a:pt x="27878" y="37552"/>
                  </a:lnTo>
                  <a:lnTo>
                    <a:pt x="28616" y="37374"/>
                  </a:lnTo>
                  <a:lnTo>
                    <a:pt x="28947" y="37196"/>
                  </a:lnTo>
                  <a:lnTo>
                    <a:pt x="29278" y="36966"/>
                  </a:lnTo>
                  <a:lnTo>
                    <a:pt x="29762" y="36457"/>
                  </a:lnTo>
                  <a:lnTo>
                    <a:pt x="30093" y="35846"/>
                  </a:lnTo>
                  <a:lnTo>
                    <a:pt x="30245" y="35159"/>
                  </a:lnTo>
                  <a:lnTo>
                    <a:pt x="30220" y="34828"/>
                  </a:lnTo>
                  <a:lnTo>
                    <a:pt x="30576" y="34904"/>
                  </a:lnTo>
                  <a:lnTo>
                    <a:pt x="31315" y="34904"/>
                  </a:lnTo>
                  <a:lnTo>
                    <a:pt x="32027" y="34701"/>
                  </a:lnTo>
                  <a:lnTo>
                    <a:pt x="32664" y="34344"/>
                  </a:lnTo>
                  <a:lnTo>
                    <a:pt x="32944" y="34090"/>
                  </a:lnTo>
                  <a:lnTo>
                    <a:pt x="33198" y="33810"/>
                  </a:lnTo>
                  <a:lnTo>
                    <a:pt x="33529" y="33173"/>
                  </a:lnTo>
                  <a:lnTo>
                    <a:pt x="33657" y="32511"/>
                  </a:lnTo>
                  <a:lnTo>
                    <a:pt x="33606" y="31824"/>
                  </a:lnTo>
                  <a:lnTo>
                    <a:pt x="33504" y="31493"/>
                  </a:lnTo>
                  <a:lnTo>
                    <a:pt x="33860" y="31467"/>
                  </a:lnTo>
                  <a:lnTo>
                    <a:pt x="34573" y="31289"/>
                  </a:lnTo>
                  <a:lnTo>
                    <a:pt x="35184" y="30933"/>
                  </a:lnTo>
                  <a:lnTo>
                    <a:pt x="35719" y="30424"/>
                  </a:lnTo>
                  <a:lnTo>
                    <a:pt x="35897" y="30093"/>
                  </a:lnTo>
                  <a:lnTo>
                    <a:pt x="36075" y="29762"/>
                  </a:lnTo>
                  <a:lnTo>
                    <a:pt x="36203" y="29074"/>
                  </a:lnTo>
                  <a:lnTo>
                    <a:pt x="36152" y="28387"/>
                  </a:lnTo>
                  <a:lnTo>
                    <a:pt x="35897" y="27750"/>
                  </a:lnTo>
                  <a:lnTo>
                    <a:pt x="35693" y="27445"/>
                  </a:lnTo>
                  <a:lnTo>
                    <a:pt x="36024" y="27343"/>
                  </a:lnTo>
                  <a:lnTo>
                    <a:pt x="36661" y="26987"/>
                  </a:lnTo>
                  <a:lnTo>
                    <a:pt x="37170" y="26477"/>
                  </a:lnTo>
                  <a:lnTo>
                    <a:pt x="37501" y="25841"/>
                  </a:lnTo>
                  <a:lnTo>
                    <a:pt x="37603" y="25510"/>
                  </a:lnTo>
                  <a:lnTo>
                    <a:pt x="37654" y="25128"/>
                  </a:lnTo>
                  <a:lnTo>
                    <a:pt x="37603" y="24441"/>
                  </a:lnTo>
                  <a:lnTo>
                    <a:pt x="37348" y="23804"/>
                  </a:lnTo>
                  <a:lnTo>
                    <a:pt x="36915" y="23244"/>
                  </a:lnTo>
                  <a:lnTo>
                    <a:pt x="36635" y="23041"/>
                  </a:lnTo>
                  <a:lnTo>
                    <a:pt x="36941" y="22837"/>
                  </a:lnTo>
                  <a:lnTo>
                    <a:pt x="37399" y="22379"/>
                  </a:lnTo>
                  <a:lnTo>
                    <a:pt x="37756" y="21819"/>
                  </a:lnTo>
                  <a:lnTo>
                    <a:pt x="37934" y="21182"/>
                  </a:lnTo>
                  <a:lnTo>
                    <a:pt x="37959" y="20851"/>
                  </a:lnTo>
                  <a:lnTo>
                    <a:pt x="37934" y="20520"/>
                  </a:lnTo>
                  <a:lnTo>
                    <a:pt x="37781" y="19909"/>
                  </a:lnTo>
                  <a:lnTo>
                    <a:pt x="37476" y="19374"/>
                  </a:lnTo>
                  <a:lnTo>
                    <a:pt x="37043" y="18916"/>
                  </a:lnTo>
                  <a:lnTo>
                    <a:pt x="36788" y="18738"/>
                  </a:lnTo>
                  <a:lnTo>
                    <a:pt x="37043" y="18560"/>
                  </a:lnTo>
                  <a:lnTo>
                    <a:pt x="37476" y="18076"/>
                  </a:lnTo>
                  <a:lnTo>
                    <a:pt x="37781" y="17491"/>
                  </a:lnTo>
                  <a:lnTo>
                    <a:pt x="37934" y="16854"/>
                  </a:lnTo>
                  <a:lnTo>
                    <a:pt x="37908" y="16523"/>
                  </a:lnTo>
                  <a:lnTo>
                    <a:pt x="37883" y="16141"/>
                  </a:lnTo>
                  <a:lnTo>
                    <a:pt x="37628" y="15479"/>
                  </a:lnTo>
                  <a:lnTo>
                    <a:pt x="37196" y="14919"/>
                  </a:lnTo>
                  <a:lnTo>
                    <a:pt x="36635" y="14486"/>
                  </a:lnTo>
                  <a:lnTo>
                    <a:pt x="36304" y="14334"/>
                  </a:lnTo>
                  <a:lnTo>
                    <a:pt x="36534" y="14079"/>
                  </a:lnTo>
                  <a:lnTo>
                    <a:pt x="36890" y="13468"/>
                  </a:lnTo>
                  <a:lnTo>
                    <a:pt x="37043" y="12806"/>
                  </a:lnTo>
                  <a:lnTo>
                    <a:pt x="36992" y="12093"/>
                  </a:lnTo>
                  <a:lnTo>
                    <a:pt x="36890" y="11737"/>
                  </a:lnTo>
                  <a:lnTo>
                    <a:pt x="36737" y="11406"/>
                  </a:lnTo>
                  <a:lnTo>
                    <a:pt x="36304" y="10820"/>
                  </a:lnTo>
                  <a:lnTo>
                    <a:pt x="35719" y="10388"/>
                  </a:lnTo>
                  <a:lnTo>
                    <a:pt x="35057" y="10133"/>
                  </a:lnTo>
                  <a:lnTo>
                    <a:pt x="34701" y="10057"/>
                  </a:lnTo>
                  <a:lnTo>
                    <a:pt x="34853" y="9751"/>
                  </a:lnTo>
                  <a:lnTo>
                    <a:pt x="35006" y="9089"/>
                  </a:lnTo>
                  <a:lnTo>
                    <a:pt x="34955" y="8402"/>
                  </a:lnTo>
                  <a:lnTo>
                    <a:pt x="34701" y="7740"/>
                  </a:lnTo>
                  <a:lnTo>
                    <a:pt x="34497" y="7434"/>
                  </a:lnTo>
                  <a:lnTo>
                    <a:pt x="34268" y="7129"/>
                  </a:lnTo>
                  <a:lnTo>
                    <a:pt x="33682" y="6696"/>
                  </a:lnTo>
                  <a:lnTo>
                    <a:pt x="32995" y="6416"/>
                  </a:lnTo>
                  <a:lnTo>
                    <a:pt x="32282" y="6340"/>
                  </a:lnTo>
                  <a:lnTo>
                    <a:pt x="31900" y="6365"/>
                  </a:lnTo>
                  <a:lnTo>
                    <a:pt x="31976" y="6034"/>
                  </a:lnTo>
                  <a:lnTo>
                    <a:pt x="31926" y="5347"/>
                  </a:lnTo>
                  <a:lnTo>
                    <a:pt x="31696" y="4685"/>
                  </a:lnTo>
                  <a:lnTo>
                    <a:pt x="31264" y="4099"/>
                  </a:lnTo>
                  <a:lnTo>
                    <a:pt x="30958" y="3870"/>
                  </a:lnTo>
                  <a:lnTo>
                    <a:pt x="30653" y="3641"/>
                  </a:lnTo>
                  <a:lnTo>
                    <a:pt x="29965" y="3361"/>
                  </a:lnTo>
                  <a:lnTo>
                    <a:pt x="29227" y="3285"/>
                  </a:lnTo>
                  <a:lnTo>
                    <a:pt x="28514" y="3386"/>
                  </a:lnTo>
                  <a:lnTo>
                    <a:pt x="28158" y="3514"/>
                  </a:lnTo>
                  <a:lnTo>
                    <a:pt x="28132" y="3157"/>
                  </a:lnTo>
                  <a:lnTo>
                    <a:pt x="27878" y="2521"/>
                  </a:lnTo>
                  <a:lnTo>
                    <a:pt x="27470" y="1935"/>
                  </a:lnTo>
                  <a:lnTo>
                    <a:pt x="26885" y="1502"/>
                  </a:lnTo>
                  <a:lnTo>
                    <a:pt x="26528" y="1324"/>
                  </a:lnTo>
                  <a:lnTo>
                    <a:pt x="26172" y="1197"/>
                  </a:lnTo>
                  <a:lnTo>
                    <a:pt x="25434" y="1121"/>
                  </a:lnTo>
                  <a:lnTo>
                    <a:pt x="24695" y="1222"/>
                  </a:lnTo>
                  <a:lnTo>
                    <a:pt x="24033" y="1477"/>
                  </a:lnTo>
                  <a:lnTo>
                    <a:pt x="23728" y="1706"/>
                  </a:lnTo>
                  <a:lnTo>
                    <a:pt x="23601" y="1375"/>
                  </a:lnTo>
                  <a:lnTo>
                    <a:pt x="23168" y="815"/>
                  </a:lnTo>
                  <a:lnTo>
                    <a:pt x="22608" y="382"/>
                  </a:lnTo>
                  <a:lnTo>
                    <a:pt x="21920" y="77"/>
                  </a:lnTo>
                  <a:lnTo>
                    <a:pt x="21538" y="26"/>
                  </a:lnTo>
                  <a:lnTo>
                    <a:pt x="21156" y="0"/>
                  </a:lnTo>
                  <a:lnTo>
                    <a:pt x="20393" y="102"/>
                  </a:lnTo>
                  <a:lnTo>
                    <a:pt x="19731" y="382"/>
                  </a:lnTo>
                  <a:lnTo>
                    <a:pt x="19171" y="815"/>
                  </a:lnTo>
                  <a:lnTo>
                    <a:pt x="18942" y="1095"/>
                  </a:lnTo>
                  <a:lnTo>
                    <a:pt x="18712" y="815"/>
                  </a:lnTo>
                  <a:lnTo>
                    <a:pt x="18152" y="382"/>
                  </a:lnTo>
                  <a:lnTo>
                    <a:pt x="17490" y="102"/>
                  </a:lnTo>
                  <a:lnTo>
                    <a:pt x="16727" y="0"/>
                  </a:lnTo>
                  <a:close/>
                </a:path>
              </a:pathLst>
            </a:custGeom>
            <a:solidFill>
              <a:srgbClr val="14090B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8" name="Shape 157"/>
            <p:cNvSpPr/>
            <p:nvPr/>
          </p:nvSpPr>
          <p:spPr>
            <a:xfrm>
              <a:off x="4277800" y="866600"/>
              <a:ext cx="68125" cy="190975"/>
            </a:xfrm>
            <a:custGeom>
              <a:avLst/>
              <a:gdLst/>
              <a:ahLst/>
              <a:cxnLst/>
              <a:rect l="0" t="0" r="0" b="0"/>
              <a:pathLst>
                <a:path w="2725" h="7639" extrusionOk="0">
                  <a:moveTo>
                    <a:pt x="2724" y="0"/>
                  </a:moveTo>
                  <a:lnTo>
                    <a:pt x="2164" y="51"/>
                  </a:lnTo>
                  <a:lnTo>
                    <a:pt x="1197" y="459"/>
                  </a:lnTo>
                  <a:lnTo>
                    <a:pt x="459" y="1197"/>
                  </a:lnTo>
                  <a:lnTo>
                    <a:pt x="26" y="2190"/>
                  </a:lnTo>
                  <a:lnTo>
                    <a:pt x="0" y="2750"/>
                  </a:lnTo>
                  <a:lnTo>
                    <a:pt x="0" y="4914"/>
                  </a:lnTo>
                  <a:lnTo>
                    <a:pt x="26" y="5474"/>
                  </a:lnTo>
                  <a:lnTo>
                    <a:pt x="459" y="6467"/>
                  </a:lnTo>
                  <a:lnTo>
                    <a:pt x="1197" y="7205"/>
                  </a:lnTo>
                  <a:lnTo>
                    <a:pt x="2164" y="7613"/>
                  </a:lnTo>
                  <a:lnTo>
                    <a:pt x="2724" y="7638"/>
                  </a:lnTo>
                  <a:lnTo>
                    <a:pt x="2724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9" name="Shape 158"/>
            <p:cNvSpPr/>
            <p:nvPr/>
          </p:nvSpPr>
          <p:spPr>
            <a:xfrm>
              <a:off x="5022475" y="866600"/>
              <a:ext cx="68125" cy="190975"/>
            </a:xfrm>
            <a:custGeom>
              <a:avLst/>
              <a:gdLst/>
              <a:ahLst/>
              <a:cxnLst/>
              <a:rect l="0" t="0" r="0" b="0"/>
              <a:pathLst>
                <a:path w="2725" h="7639" extrusionOk="0">
                  <a:moveTo>
                    <a:pt x="0" y="0"/>
                  </a:moveTo>
                  <a:lnTo>
                    <a:pt x="0" y="7638"/>
                  </a:lnTo>
                  <a:lnTo>
                    <a:pt x="560" y="7613"/>
                  </a:lnTo>
                  <a:lnTo>
                    <a:pt x="1528" y="7205"/>
                  </a:lnTo>
                  <a:lnTo>
                    <a:pt x="2266" y="6467"/>
                  </a:lnTo>
                  <a:lnTo>
                    <a:pt x="2699" y="5474"/>
                  </a:lnTo>
                  <a:lnTo>
                    <a:pt x="2724" y="4914"/>
                  </a:lnTo>
                  <a:lnTo>
                    <a:pt x="2724" y="2750"/>
                  </a:lnTo>
                  <a:lnTo>
                    <a:pt x="2699" y="2190"/>
                  </a:lnTo>
                  <a:lnTo>
                    <a:pt x="2266" y="1197"/>
                  </a:lnTo>
                  <a:lnTo>
                    <a:pt x="1528" y="459"/>
                  </a:lnTo>
                  <a:lnTo>
                    <a:pt x="560" y="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0" name="Shape 159"/>
            <p:cNvSpPr/>
            <p:nvPr/>
          </p:nvSpPr>
          <p:spPr>
            <a:xfrm>
              <a:off x="4579475" y="1254850"/>
              <a:ext cx="210075" cy="264150"/>
            </a:xfrm>
            <a:custGeom>
              <a:avLst/>
              <a:gdLst/>
              <a:ahLst/>
              <a:cxnLst/>
              <a:rect l="0" t="0" r="0" b="0"/>
              <a:pathLst>
                <a:path w="8403" h="10566" extrusionOk="0">
                  <a:moveTo>
                    <a:pt x="1" y="0"/>
                  </a:moveTo>
                  <a:lnTo>
                    <a:pt x="1" y="10566"/>
                  </a:lnTo>
                  <a:lnTo>
                    <a:pt x="8402" y="10566"/>
                  </a:lnTo>
                  <a:lnTo>
                    <a:pt x="8402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1" name="Shape 160"/>
            <p:cNvSpPr/>
            <p:nvPr/>
          </p:nvSpPr>
          <p:spPr>
            <a:xfrm>
              <a:off x="4333800" y="439525"/>
              <a:ext cx="700775" cy="875800"/>
            </a:xfrm>
            <a:custGeom>
              <a:avLst/>
              <a:gdLst/>
              <a:ahLst/>
              <a:cxnLst/>
              <a:rect l="0" t="0" r="0" b="0"/>
              <a:pathLst>
                <a:path w="28031" h="35032" extrusionOk="0">
                  <a:moveTo>
                    <a:pt x="14028" y="1"/>
                  </a:moveTo>
                  <a:lnTo>
                    <a:pt x="13290" y="26"/>
                  </a:lnTo>
                  <a:lnTo>
                    <a:pt x="11890" y="153"/>
                  </a:lnTo>
                  <a:lnTo>
                    <a:pt x="10515" y="433"/>
                  </a:lnTo>
                  <a:lnTo>
                    <a:pt x="9191" y="841"/>
                  </a:lnTo>
                  <a:lnTo>
                    <a:pt x="7944" y="1375"/>
                  </a:lnTo>
                  <a:lnTo>
                    <a:pt x="6747" y="2037"/>
                  </a:lnTo>
                  <a:lnTo>
                    <a:pt x="5627" y="2776"/>
                  </a:lnTo>
                  <a:lnTo>
                    <a:pt x="4583" y="3641"/>
                  </a:lnTo>
                  <a:lnTo>
                    <a:pt x="3641" y="4583"/>
                  </a:lnTo>
                  <a:lnTo>
                    <a:pt x="2776" y="5627"/>
                  </a:lnTo>
                  <a:lnTo>
                    <a:pt x="2012" y="6747"/>
                  </a:lnTo>
                  <a:lnTo>
                    <a:pt x="1375" y="7944"/>
                  </a:lnTo>
                  <a:lnTo>
                    <a:pt x="841" y="9191"/>
                  </a:lnTo>
                  <a:lnTo>
                    <a:pt x="433" y="10515"/>
                  </a:lnTo>
                  <a:lnTo>
                    <a:pt x="153" y="11890"/>
                  </a:lnTo>
                  <a:lnTo>
                    <a:pt x="1" y="13316"/>
                  </a:lnTo>
                  <a:lnTo>
                    <a:pt x="1" y="14028"/>
                  </a:lnTo>
                  <a:lnTo>
                    <a:pt x="1" y="21004"/>
                  </a:lnTo>
                  <a:lnTo>
                    <a:pt x="1" y="21717"/>
                  </a:lnTo>
                  <a:lnTo>
                    <a:pt x="153" y="23143"/>
                  </a:lnTo>
                  <a:lnTo>
                    <a:pt x="433" y="24517"/>
                  </a:lnTo>
                  <a:lnTo>
                    <a:pt x="841" y="25841"/>
                  </a:lnTo>
                  <a:lnTo>
                    <a:pt x="1375" y="27089"/>
                  </a:lnTo>
                  <a:lnTo>
                    <a:pt x="2012" y="28285"/>
                  </a:lnTo>
                  <a:lnTo>
                    <a:pt x="2776" y="29405"/>
                  </a:lnTo>
                  <a:lnTo>
                    <a:pt x="3641" y="30449"/>
                  </a:lnTo>
                  <a:lnTo>
                    <a:pt x="4583" y="31391"/>
                  </a:lnTo>
                  <a:lnTo>
                    <a:pt x="5627" y="32257"/>
                  </a:lnTo>
                  <a:lnTo>
                    <a:pt x="6747" y="32995"/>
                  </a:lnTo>
                  <a:lnTo>
                    <a:pt x="7944" y="33657"/>
                  </a:lnTo>
                  <a:lnTo>
                    <a:pt x="9191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290" y="35006"/>
                  </a:lnTo>
                  <a:lnTo>
                    <a:pt x="14028" y="35032"/>
                  </a:lnTo>
                  <a:lnTo>
                    <a:pt x="14741" y="35006"/>
                  </a:lnTo>
                  <a:lnTo>
                    <a:pt x="16167" y="34879"/>
                  </a:lnTo>
                  <a:lnTo>
                    <a:pt x="17516" y="34599"/>
                  </a:lnTo>
                  <a:lnTo>
                    <a:pt x="18840" y="34192"/>
                  </a:lnTo>
                  <a:lnTo>
                    <a:pt x="20088" y="33657"/>
                  </a:lnTo>
                  <a:lnTo>
                    <a:pt x="21284" y="32995"/>
                  </a:lnTo>
                  <a:lnTo>
                    <a:pt x="22404" y="32257"/>
                  </a:lnTo>
                  <a:lnTo>
                    <a:pt x="23448" y="31391"/>
                  </a:lnTo>
                  <a:lnTo>
                    <a:pt x="24390" y="30449"/>
                  </a:lnTo>
                  <a:lnTo>
                    <a:pt x="25256" y="29405"/>
                  </a:lnTo>
                  <a:lnTo>
                    <a:pt x="26020" y="28285"/>
                  </a:lnTo>
                  <a:lnTo>
                    <a:pt x="26656" y="27089"/>
                  </a:lnTo>
                  <a:lnTo>
                    <a:pt x="27191" y="25841"/>
                  </a:lnTo>
                  <a:lnTo>
                    <a:pt x="27598" y="24517"/>
                  </a:lnTo>
                  <a:lnTo>
                    <a:pt x="27878" y="23143"/>
                  </a:lnTo>
                  <a:lnTo>
                    <a:pt x="28031" y="21717"/>
                  </a:lnTo>
                  <a:lnTo>
                    <a:pt x="28031" y="21004"/>
                  </a:lnTo>
                  <a:lnTo>
                    <a:pt x="28031" y="14028"/>
                  </a:lnTo>
                  <a:lnTo>
                    <a:pt x="28031" y="13316"/>
                  </a:lnTo>
                  <a:lnTo>
                    <a:pt x="27878" y="11890"/>
                  </a:lnTo>
                  <a:lnTo>
                    <a:pt x="27598" y="10515"/>
                  </a:lnTo>
                  <a:lnTo>
                    <a:pt x="27191" y="9191"/>
                  </a:lnTo>
                  <a:lnTo>
                    <a:pt x="26656" y="7944"/>
                  </a:lnTo>
                  <a:lnTo>
                    <a:pt x="26020" y="6747"/>
                  </a:lnTo>
                  <a:lnTo>
                    <a:pt x="25256" y="5627"/>
                  </a:lnTo>
                  <a:lnTo>
                    <a:pt x="24390" y="4583"/>
                  </a:lnTo>
                  <a:lnTo>
                    <a:pt x="23448" y="3641"/>
                  </a:lnTo>
                  <a:lnTo>
                    <a:pt x="22404" y="2776"/>
                  </a:lnTo>
                  <a:lnTo>
                    <a:pt x="21284" y="2037"/>
                  </a:lnTo>
                  <a:lnTo>
                    <a:pt x="20088" y="1375"/>
                  </a:lnTo>
                  <a:lnTo>
                    <a:pt x="18840" y="841"/>
                  </a:lnTo>
                  <a:lnTo>
                    <a:pt x="17516" y="433"/>
                  </a:lnTo>
                  <a:lnTo>
                    <a:pt x="16167" y="153"/>
                  </a:lnTo>
                  <a:lnTo>
                    <a:pt x="14741" y="26"/>
                  </a:lnTo>
                  <a:lnTo>
                    <a:pt x="14028" y="1"/>
                  </a:lnTo>
                  <a:close/>
                </a:path>
              </a:pathLst>
            </a:custGeom>
            <a:solidFill>
              <a:srgbClr val="6B3F2E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2" name="Shape 161"/>
            <p:cNvSpPr/>
            <p:nvPr/>
          </p:nvSpPr>
          <p:spPr>
            <a:xfrm>
              <a:off x="4458550" y="933425"/>
              <a:ext cx="91050" cy="90400"/>
            </a:xfrm>
            <a:custGeom>
              <a:avLst/>
              <a:gdLst/>
              <a:ahLst/>
              <a:cxnLst/>
              <a:rect l="0" t="0" r="0" b="0"/>
              <a:pathLst>
                <a:path w="3642" h="3616" extrusionOk="0">
                  <a:moveTo>
                    <a:pt x="1808" y="1"/>
                  </a:moveTo>
                  <a:lnTo>
                    <a:pt x="1452" y="26"/>
                  </a:lnTo>
                  <a:lnTo>
                    <a:pt x="790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1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790" y="3310"/>
                  </a:lnTo>
                  <a:lnTo>
                    <a:pt x="1452" y="3590"/>
                  </a:lnTo>
                  <a:lnTo>
                    <a:pt x="1808" y="3616"/>
                  </a:lnTo>
                  <a:lnTo>
                    <a:pt x="2190" y="3590"/>
                  </a:lnTo>
                  <a:lnTo>
                    <a:pt x="2826" y="3310"/>
                  </a:lnTo>
                  <a:lnTo>
                    <a:pt x="3336" y="2827"/>
                  </a:lnTo>
                  <a:lnTo>
                    <a:pt x="3616" y="2165"/>
                  </a:lnTo>
                  <a:lnTo>
                    <a:pt x="3641" y="1808"/>
                  </a:lnTo>
                  <a:lnTo>
                    <a:pt x="3616" y="1426"/>
                  </a:lnTo>
                  <a:lnTo>
                    <a:pt x="3336" y="790"/>
                  </a:lnTo>
                  <a:lnTo>
                    <a:pt x="2826" y="281"/>
                  </a:lnTo>
                  <a:lnTo>
                    <a:pt x="2190" y="26"/>
                  </a:lnTo>
                  <a:lnTo>
                    <a:pt x="1808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3" name="Shape 162"/>
            <p:cNvSpPr/>
            <p:nvPr/>
          </p:nvSpPr>
          <p:spPr>
            <a:xfrm>
              <a:off x="4818800" y="933425"/>
              <a:ext cx="91025" cy="90400"/>
            </a:xfrm>
            <a:custGeom>
              <a:avLst/>
              <a:gdLst/>
              <a:ahLst/>
              <a:cxnLst/>
              <a:rect l="0" t="0" r="0" b="0"/>
              <a:pathLst>
                <a:path w="3641" h="3616" extrusionOk="0">
                  <a:moveTo>
                    <a:pt x="1833" y="1"/>
                  </a:moveTo>
                  <a:lnTo>
                    <a:pt x="1451" y="26"/>
                  </a:lnTo>
                  <a:lnTo>
                    <a:pt x="815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0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815" y="3310"/>
                  </a:lnTo>
                  <a:lnTo>
                    <a:pt x="1451" y="3590"/>
                  </a:lnTo>
                  <a:lnTo>
                    <a:pt x="1833" y="3616"/>
                  </a:lnTo>
                  <a:lnTo>
                    <a:pt x="2190" y="3590"/>
                  </a:lnTo>
                  <a:lnTo>
                    <a:pt x="2852" y="3310"/>
                  </a:lnTo>
                  <a:lnTo>
                    <a:pt x="3335" y="2827"/>
                  </a:lnTo>
                  <a:lnTo>
                    <a:pt x="3615" y="2165"/>
                  </a:lnTo>
                  <a:lnTo>
                    <a:pt x="3641" y="1808"/>
                  </a:lnTo>
                  <a:lnTo>
                    <a:pt x="3615" y="1426"/>
                  </a:lnTo>
                  <a:lnTo>
                    <a:pt x="3335" y="790"/>
                  </a:lnTo>
                  <a:lnTo>
                    <a:pt x="2852" y="281"/>
                  </a:lnTo>
                  <a:lnTo>
                    <a:pt x="2190" y="26"/>
                  </a:lnTo>
                  <a:lnTo>
                    <a:pt x="1833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4" name="Shape 163"/>
            <p:cNvSpPr/>
            <p:nvPr/>
          </p:nvSpPr>
          <p:spPr>
            <a:xfrm>
              <a:off x="4163225" y="1359225"/>
              <a:ext cx="1041925" cy="210050"/>
            </a:xfrm>
            <a:custGeom>
              <a:avLst/>
              <a:gdLst/>
              <a:ahLst/>
              <a:cxnLst/>
              <a:rect l="0" t="0" r="0" b="0"/>
              <a:pathLst>
                <a:path w="41677" h="8402" extrusionOk="0">
                  <a:moveTo>
                    <a:pt x="16625" y="1"/>
                  </a:moveTo>
                  <a:lnTo>
                    <a:pt x="12297" y="153"/>
                  </a:lnTo>
                  <a:lnTo>
                    <a:pt x="11177" y="179"/>
                  </a:lnTo>
                  <a:lnTo>
                    <a:pt x="9115" y="484"/>
                  </a:lnTo>
                  <a:lnTo>
                    <a:pt x="7307" y="1070"/>
                  </a:lnTo>
                  <a:lnTo>
                    <a:pt x="5678" y="1910"/>
                  </a:lnTo>
                  <a:lnTo>
                    <a:pt x="4227" y="2979"/>
                  </a:lnTo>
                  <a:lnTo>
                    <a:pt x="2903" y="4303"/>
                  </a:lnTo>
                  <a:lnTo>
                    <a:pt x="1681" y="5805"/>
                  </a:lnTo>
                  <a:lnTo>
                    <a:pt x="535" y="7485"/>
                  </a:lnTo>
                  <a:lnTo>
                    <a:pt x="1" y="8402"/>
                  </a:lnTo>
                  <a:lnTo>
                    <a:pt x="41677" y="8402"/>
                  </a:lnTo>
                  <a:lnTo>
                    <a:pt x="41142" y="7485"/>
                  </a:lnTo>
                  <a:lnTo>
                    <a:pt x="39996" y="5805"/>
                  </a:lnTo>
                  <a:lnTo>
                    <a:pt x="38774" y="4303"/>
                  </a:lnTo>
                  <a:lnTo>
                    <a:pt x="37451" y="2979"/>
                  </a:lnTo>
                  <a:lnTo>
                    <a:pt x="35999" y="1910"/>
                  </a:lnTo>
                  <a:lnTo>
                    <a:pt x="34370" y="1070"/>
                  </a:lnTo>
                  <a:lnTo>
                    <a:pt x="32563" y="484"/>
                  </a:lnTo>
                  <a:lnTo>
                    <a:pt x="30500" y="179"/>
                  </a:lnTo>
                  <a:lnTo>
                    <a:pt x="29380" y="153"/>
                  </a:lnTo>
                  <a:lnTo>
                    <a:pt x="25052" y="1"/>
                  </a:lnTo>
                  <a:lnTo>
                    <a:pt x="25027" y="433"/>
                  </a:lnTo>
                  <a:lnTo>
                    <a:pt x="24874" y="1248"/>
                  </a:lnTo>
                  <a:lnTo>
                    <a:pt x="24543" y="2012"/>
                  </a:lnTo>
                  <a:lnTo>
                    <a:pt x="24085" y="2674"/>
                  </a:lnTo>
                  <a:lnTo>
                    <a:pt x="23525" y="3259"/>
                  </a:lnTo>
                  <a:lnTo>
                    <a:pt x="22863" y="3692"/>
                  </a:lnTo>
                  <a:lnTo>
                    <a:pt x="22099" y="4023"/>
                  </a:lnTo>
                  <a:lnTo>
                    <a:pt x="21284" y="4201"/>
                  </a:lnTo>
                  <a:lnTo>
                    <a:pt x="20419" y="4201"/>
                  </a:lnTo>
                  <a:lnTo>
                    <a:pt x="19579" y="4023"/>
                  </a:lnTo>
                  <a:lnTo>
                    <a:pt x="18840" y="3692"/>
                  </a:lnTo>
                  <a:lnTo>
                    <a:pt x="18153" y="3259"/>
                  </a:lnTo>
                  <a:lnTo>
                    <a:pt x="17593" y="2674"/>
                  </a:lnTo>
                  <a:lnTo>
                    <a:pt x="17134" y="2012"/>
                  </a:lnTo>
                  <a:lnTo>
                    <a:pt x="16803" y="1248"/>
                  </a:lnTo>
                  <a:lnTo>
                    <a:pt x="16651" y="433"/>
                  </a:lnTo>
                  <a:lnTo>
                    <a:pt x="16625" y="1"/>
                  </a:lnTo>
                  <a:close/>
                </a:path>
              </a:pathLst>
            </a:custGeom>
            <a:solidFill>
              <a:srgbClr val="4679C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5" name="Shape 164"/>
            <p:cNvSpPr/>
            <p:nvPr/>
          </p:nvSpPr>
          <p:spPr>
            <a:xfrm>
              <a:off x="4540025" y="1359225"/>
              <a:ext cx="288350" cy="148950"/>
            </a:xfrm>
            <a:custGeom>
              <a:avLst/>
              <a:gdLst/>
              <a:ahLst/>
              <a:cxnLst/>
              <a:rect l="0" t="0" r="0" b="0"/>
              <a:pathLst>
                <a:path w="11534" h="5958" extrusionOk="0">
                  <a:moveTo>
                    <a:pt x="1553" y="1"/>
                  </a:moveTo>
                  <a:lnTo>
                    <a:pt x="0" y="51"/>
                  </a:lnTo>
                  <a:lnTo>
                    <a:pt x="0" y="128"/>
                  </a:lnTo>
                  <a:lnTo>
                    <a:pt x="0" y="179"/>
                  </a:lnTo>
                  <a:lnTo>
                    <a:pt x="0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299" y="3870"/>
                  </a:lnTo>
                  <a:lnTo>
                    <a:pt x="2088" y="4659"/>
                  </a:lnTo>
                  <a:lnTo>
                    <a:pt x="3004" y="5270"/>
                  </a:lnTo>
                  <a:lnTo>
                    <a:pt x="4048" y="5703"/>
                  </a:lnTo>
                  <a:lnTo>
                    <a:pt x="5168" y="5958"/>
                  </a:lnTo>
                  <a:lnTo>
                    <a:pt x="6365" y="5958"/>
                  </a:lnTo>
                  <a:lnTo>
                    <a:pt x="7485" y="5703"/>
                  </a:lnTo>
                  <a:lnTo>
                    <a:pt x="8529" y="5270"/>
                  </a:lnTo>
                  <a:lnTo>
                    <a:pt x="9446" y="4659"/>
                  </a:lnTo>
                  <a:lnTo>
                    <a:pt x="10235" y="3870"/>
                  </a:lnTo>
                  <a:lnTo>
                    <a:pt x="10846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33" y="179"/>
                  </a:lnTo>
                  <a:lnTo>
                    <a:pt x="11533" y="128"/>
                  </a:lnTo>
                  <a:lnTo>
                    <a:pt x="11533" y="51"/>
                  </a:lnTo>
                  <a:lnTo>
                    <a:pt x="9980" y="1"/>
                  </a:lnTo>
                  <a:lnTo>
                    <a:pt x="9955" y="433"/>
                  </a:lnTo>
                  <a:lnTo>
                    <a:pt x="9802" y="1248"/>
                  </a:lnTo>
                  <a:lnTo>
                    <a:pt x="9471" y="2012"/>
                  </a:lnTo>
                  <a:lnTo>
                    <a:pt x="9013" y="2674"/>
                  </a:lnTo>
                  <a:lnTo>
                    <a:pt x="8453" y="3259"/>
                  </a:lnTo>
                  <a:lnTo>
                    <a:pt x="7791" y="3692"/>
                  </a:lnTo>
                  <a:lnTo>
                    <a:pt x="7027" y="4023"/>
                  </a:lnTo>
                  <a:lnTo>
                    <a:pt x="6212" y="4201"/>
                  </a:lnTo>
                  <a:lnTo>
                    <a:pt x="5347" y="4201"/>
                  </a:lnTo>
                  <a:lnTo>
                    <a:pt x="4507" y="4023"/>
                  </a:lnTo>
                  <a:lnTo>
                    <a:pt x="3768" y="3692"/>
                  </a:lnTo>
                  <a:lnTo>
                    <a:pt x="3081" y="3259"/>
                  </a:lnTo>
                  <a:lnTo>
                    <a:pt x="2521" y="2674"/>
                  </a:lnTo>
                  <a:lnTo>
                    <a:pt x="2062" y="2012"/>
                  </a:lnTo>
                  <a:lnTo>
                    <a:pt x="1731" y="1248"/>
                  </a:lnTo>
                  <a:lnTo>
                    <a:pt x="1579" y="433"/>
                  </a:lnTo>
                  <a:lnTo>
                    <a:pt x="1553" y="1"/>
                  </a:lnTo>
                  <a:close/>
                </a:path>
              </a:pathLst>
            </a:custGeom>
            <a:solidFill>
              <a:srgbClr val="6CAEE3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6" name="Shape 165"/>
            <p:cNvSpPr/>
            <p:nvPr/>
          </p:nvSpPr>
          <p:spPr>
            <a:xfrm>
              <a:off x="4632300" y="974800"/>
              <a:ext cx="99950" cy="119675"/>
            </a:xfrm>
            <a:custGeom>
              <a:avLst/>
              <a:gdLst/>
              <a:ahLst/>
              <a:cxnLst/>
              <a:rect l="0" t="0" r="0" b="0"/>
              <a:pathLst>
                <a:path w="3998" h="4787" extrusionOk="0">
                  <a:moveTo>
                    <a:pt x="1885" y="0"/>
                  </a:moveTo>
                  <a:lnTo>
                    <a:pt x="1656" y="306"/>
                  </a:lnTo>
                  <a:lnTo>
                    <a:pt x="1579" y="586"/>
                  </a:lnTo>
                  <a:lnTo>
                    <a:pt x="26" y="4252"/>
                  </a:lnTo>
                  <a:lnTo>
                    <a:pt x="1" y="4303"/>
                  </a:lnTo>
                  <a:lnTo>
                    <a:pt x="1" y="4354"/>
                  </a:lnTo>
                  <a:lnTo>
                    <a:pt x="485" y="4558"/>
                  </a:lnTo>
                  <a:lnTo>
                    <a:pt x="1503" y="4787"/>
                  </a:lnTo>
                  <a:lnTo>
                    <a:pt x="2521" y="4787"/>
                  </a:lnTo>
                  <a:lnTo>
                    <a:pt x="3514" y="4558"/>
                  </a:lnTo>
                  <a:lnTo>
                    <a:pt x="3998" y="4354"/>
                  </a:lnTo>
                  <a:lnTo>
                    <a:pt x="3998" y="4303"/>
                  </a:lnTo>
                  <a:lnTo>
                    <a:pt x="3998" y="4252"/>
                  </a:lnTo>
                  <a:lnTo>
                    <a:pt x="2445" y="586"/>
                  </a:lnTo>
                  <a:lnTo>
                    <a:pt x="2343" y="306"/>
                  </a:lnTo>
                  <a:lnTo>
                    <a:pt x="2114" y="0"/>
                  </a:lnTo>
                  <a:close/>
                </a:path>
              </a:pathLst>
            </a:custGeom>
            <a:solidFill>
              <a:srgbClr val="82554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7" name="Shape 166"/>
            <p:cNvSpPr/>
            <p:nvPr/>
          </p:nvSpPr>
          <p:spPr>
            <a:xfrm>
              <a:off x="4632300" y="1083625"/>
              <a:ext cx="99950" cy="37575"/>
            </a:xfrm>
            <a:custGeom>
              <a:avLst/>
              <a:gdLst/>
              <a:ahLst/>
              <a:cxnLst/>
              <a:rect l="0" t="0" r="0" b="0"/>
              <a:pathLst>
                <a:path w="3998" h="1503" extrusionOk="0">
                  <a:moveTo>
                    <a:pt x="1" y="1"/>
                  </a:moveTo>
                  <a:lnTo>
                    <a:pt x="1" y="306"/>
                  </a:lnTo>
                  <a:lnTo>
                    <a:pt x="357" y="841"/>
                  </a:lnTo>
                  <a:lnTo>
                    <a:pt x="917" y="1248"/>
                  </a:lnTo>
                  <a:lnTo>
                    <a:pt x="1579" y="1477"/>
                  </a:lnTo>
                  <a:lnTo>
                    <a:pt x="1834" y="1503"/>
                  </a:lnTo>
                  <a:lnTo>
                    <a:pt x="2165" y="1503"/>
                  </a:lnTo>
                  <a:lnTo>
                    <a:pt x="2445" y="1477"/>
                  </a:lnTo>
                  <a:lnTo>
                    <a:pt x="3081" y="1248"/>
                  </a:lnTo>
                  <a:lnTo>
                    <a:pt x="3667" y="841"/>
                  </a:lnTo>
                  <a:lnTo>
                    <a:pt x="3998" y="306"/>
                  </a:lnTo>
                  <a:lnTo>
                    <a:pt x="3998" y="1"/>
                  </a:lnTo>
                  <a:lnTo>
                    <a:pt x="3514" y="205"/>
                  </a:lnTo>
                  <a:lnTo>
                    <a:pt x="2521" y="434"/>
                  </a:lnTo>
                  <a:lnTo>
                    <a:pt x="1503" y="434"/>
                  </a:lnTo>
                  <a:lnTo>
                    <a:pt x="485" y="20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8" name="Shape 167"/>
            <p:cNvSpPr/>
            <p:nvPr/>
          </p:nvSpPr>
          <p:spPr>
            <a:xfrm>
              <a:off x="4477650" y="949350"/>
              <a:ext cx="26125" cy="26100"/>
            </a:xfrm>
            <a:custGeom>
              <a:avLst/>
              <a:gdLst/>
              <a:ahLst/>
              <a:cxnLst/>
              <a:rect l="0" t="0" r="0" b="0"/>
              <a:pathLst>
                <a:path w="1045" h="1044" extrusionOk="0">
                  <a:moveTo>
                    <a:pt x="510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0" y="509"/>
                  </a:lnTo>
                  <a:lnTo>
                    <a:pt x="26" y="738"/>
                  </a:lnTo>
                  <a:lnTo>
                    <a:pt x="306" y="1018"/>
                  </a:lnTo>
                  <a:lnTo>
                    <a:pt x="510" y="1044"/>
                  </a:lnTo>
                  <a:lnTo>
                    <a:pt x="739" y="1018"/>
                  </a:lnTo>
                  <a:lnTo>
                    <a:pt x="1019" y="738"/>
                  </a:lnTo>
                  <a:lnTo>
                    <a:pt x="1044" y="509"/>
                  </a:lnTo>
                  <a:lnTo>
                    <a:pt x="1019" y="306"/>
                  </a:lnTo>
                  <a:lnTo>
                    <a:pt x="739" y="26"/>
                  </a:lnTo>
                  <a:lnTo>
                    <a:pt x="5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9" name="Shape 168"/>
            <p:cNvSpPr/>
            <p:nvPr/>
          </p:nvSpPr>
          <p:spPr>
            <a:xfrm>
              <a:off x="4837900" y="949350"/>
              <a:ext cx="26750" cy="26100"/>
            </a:xfrm>
            <a:custGeom>
              <a:avLst/>
              <a:gdLst/>
              <a:ahLst/>
              <a:cxnLst/>
              <a:rect l="0" t="0" r="0" b="0"/>
              <a:pathLst>
                <a:path w="1070" h="1044" extrusionOk="0">
                  <a:moveTo>
                    <a:pt x="535" y="0"/>
                  </a:moveTo>
                  <a:lnTo>
                    <a:pt x="331" y="26"/>
                  </a:lnTo>
                  <a:lnTo>
                    <a:pt x="25" y="306"/>
                  </a:lnTo>
                  <a:lnTo>
                    <a:pt x="0" y="509"/>
                  </a:lnTo>
                  <a:lnTo>
                    <a:pt x="25" y="738"/>
                  </a:lnTo>
                  <a:lnTo>
                    <a:pt x="331" y="1018"/>
                  </a:lnTo>
                  <a:lnTo>
                    <a:pt x="535" y="1044"/>
                  </a:lnTo>
                  <a:lnTo>
                    <a:pt x="738" y="1018"/>
                  </a:lnTo>
                  <a:lnTo>
                    <a:pt x="1044" y="738"/>
                  </a:lnTo>
                  <a:lnTo>
                    <a:pt x="1069" y="509"/>
                  </a:lnTo>
                  <a:lnTo>
                    <a:pt x="1044" y="306"/>
                  </a:lnTo>
                  <a:lnTo>
                    <a:pt x="738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0" name="Shape 169"/>
            <p:cNvSpPr/>
            <p:nvPr/>
          </p:nvSpPr>
          <p:spPr>
            <a:xfrm>
              <a:off x="4431175" y="1037175"/>
              <a:ext cx="145775" cy="68750"/>
            </a:xfrm>
            <a:custGeom>
              <a:avLst/>
              <a:gdLst/>
              <a:ahLst/>
              <a:cxnLst/>
              <a:rect l="0" t="0" r="0" b="0"/>
              <a:pathLst>
                <a:path w="5831" h="2750" extrusionOk="0">
                  <a:moveTo>
                    <a:pt x="1350" y="0"/>
                  </a:moveTo>
                  <a:lnTo>
                    <a:pt x="1096" y="26"/>
                  </a:lnTo>
                  <a:lnTo>
                    <a:pt x="586" y="229"/>
                  </a:lnTo>
                  <a:lnTo>
                    <a:pt x="230" y="611"/>
                  </a:lnTo>
                  <a:lnTo>
                    <a:pt x="1" y="1095"/>
                  </a:lnTo>
                  <a:lnTo>
                    <a:pt x="1" y="1375"/>
                  </a:lnTo>
                  <a:lnTo>
                    <a:pt x="1" y="1655"/>
                  </a:lnTo>
                  <a:lnTo>
                    <a:pt x="230" y="2164"/>
                  </a:lnTo>
                  <a:lnTo>
                    <a:pt x="586" y="2521"/>
                  </a:lnTo>
                  <a:lnTo>
                    <a:pt x="1096" y="2750"/>
                  </a:lnTo>
                  <a:lnTo>
                    <a:pt x="4736" y="2750"/>
                  </a:lnTo>
                  <a:lnTo>
                    <a:pt x="5220" y="2521"/>
                  </a:lnTo>
                  <a:lnTo>
                    <a:pt x="5602" y="2164"/>
                  </a:lnTo>
                  <a:lnTo>
                    <a:pt x="5805" y="1655"/>
                  </a:lnTo>
                  <a:lnTo>
                    <a:pt x="5831" y="1375"/>
                  </a:lnTo>
                  <a:lnTo>
                    <a:pt x="5805" y="1095"/>
                  </a:lnTo>
                  <a:lnTo>
                    <a:pt x="5602" y="611"/>
                  </a:lnTo>
                  <a:lnTo>
                    <a:pt x="5220" y="229"/>
                  </a:lnTo>
                  <a:lnTo>
                    <a:pt x="4736" y="26"/>
                  </a:lnTo>
                  <a:lnTo>
                    <a:pt x="4456" y="0"/>
                  </a:lnTo>
                  <a:close/>
                </a:path>
              </a:pathLst>
            </a:custGeom>
            <a:solidFill>
              <a:srgbClr val="6E243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1" name="Shape 170"/>
            <p:cNvSpPr/>
            <p:nvPr/>
          </p:nvSpPr>
          <p:spPr>
            <a:xfrm>
              <a:off x="4791425" y="1037175"/>
              <a:ext cx="146425" cy="68750"/>
            </a:xfrm>
            <a:custGeom>
              <a:avLst/>
              <a:gdLst/>
              <a:ahLst/>
              <a:cxnLst/>
              <a:rect l="0" t="0" r="0" b="0"/>
              <a:pathLst>
                <a:path w="5857" h="2750" extrusionOk="0">
                  <a:moveTo>
                    <a:pt x="1375" y="0"/>
                  </a:moveTo>
                  <a:lnTo>
                    <a:pt x="1095" y="26"/>
                  </a:lnTo>
                  <a:lnTo>
                    <a:pt x="612" y="229"/>
                  </a:lnTo>
                  <a:lnTo>
                    <a:pt x="230" y="611"/>
                  </a:lnTo>
                  <a:lnTo>
                    <a:pt x="26" y="1095"/>
                  </a:lnTo>
                  <a:lnTo>
                    <a:pt x="1" y="1375"/>
                  </a:lnTo>
                  <a:lnTo>
                    <a:pt x="26" y="1655"/>
                  </a:lnTo>
                  <a:lnTo>
                    <a:pt x="230" y="2164"/>
                  </a:lnTo>
                  <a:lnTo>
                    <a:pt x="612" y="2521"/>
                  </a:lnTo>
                  <a:lnTo>
                    <a:pt x="1095" y="2750"/>
                  </a:lnTo>
                  <a:lnTo>
                    <a:pt x="4761" y="2750"/>
                  </a:lnTo>
                  <a:lnTo>
                    <a:pt x="5245" y="2521"/>
                  </a:lnTo>
                  <a:lnTo>
                    <a:pt x="5627" y="2164"/>
                  </a:lnTo>
                  <a:lnTo>
                    <a:pt x="5831" y="1655"/>
                  </a:lnTo>
                  <a:lnTo>
                    <a:pt x="5856" y="1375"/>
                  </a:lnTo>
                  <a:lnTo>
                    <a:pt x="5831" y="1095"/>
                  </a:lnTo>
                  <a:lnTo>
                    <a:pt x="5627" y="611"/>
                  </a:lnTo>
                  <a:lnTo>
                    <a:pt x="5245" y="229"/>
                  </a:lnTo>
                  <a:lnTo>
                    <a:pt x="4761" y="26"/>
                  </a:lnTo>
                  <a:lnTo>
                    <a:pt x="4481" y="0"/>
                  </a:lnTo>
                  <a:close/>
                </a:path>
              </a:pathLst>
            </a:custGeom>
            <a:solidFill>
              <a:srgbClr val="6E243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2" name="Shape 171"/>
            <p:cNvSpPr/>
            <p:nvPr/>
          </p:nvSpPr>
          <p:spPr>
            <a:xfrm>
              <a:off x="4448375" y="857050"/>
              <a:ext cx="110775" cy="21675"/>
            </a:xfrm>
            <a:custGeom>
              <a:avLst/>
              <a:gdLst/>
              <a:ahLst/>
              <a:cxnLst/>
              <a:rect l="0" t="0" r="0" b="0"/>
              <a:pathLst>
                <a:path w="4431" h="867" fill="none" extrusionOk="0">
                  <a:moveTo>
                    <a:pt x="4430" y="866"/>
                  </a:moveTo>
                  <a:lnTo>
                    <a:pt x="4201" y="662"/>
                  </a:lnTo>
                  <a:lnTo>
                    <a:pt x="3666" y="306"/>
                  </a:lnTo>
                  <a:lnTo>
                    <a:pt x="2826" y="1"/>
                  </a:lnTo>
                  <a:lnTo>
                    <a:pt x="1630" y="1"/>
                  </a:lnTo>
                  <a:lnTo>
                    <a:pt x="764" y="306"/>
                  </a:lnTo>
                  <a:lnTo>
                    <a:pt x="255" y="662"/>
                  </a:lnTo>
                  <a:lnTo>
                    <a:pt x="0" y="866"/>
                  </a:lnTo>
                </a:path>
              </a:pathLst>
            </a:custGeom>
            <a:noFill/>
            <a:ln w="38100" cap="rnd" cmpd="sng">
              <a:solidFill>
                <a:srgbClr val="14090B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3" name="Shape 172"/>
            <p:cNvSpPr/>
            <p:nvPr/>
          </p:nvSpPr>
          <p:spPr>
            <a:xfrm>
              <a:off x="4809250" y="857050"/>
              <a:ext cx="110775" cy="21675"/>
            </a:xfrm>
            <a:custGeom>
              <a:avLst/>
              <a:gdLst/>
              <a:ahLst/>
              <a:cxnLst/>
              <a:rect l="0" t="0" r="0" b="0"/>
              <a:pathLst>
                <a:path w="4431" h="867" fill="none" extrusionOk="0">
                  <a:moveTo>
                    <a:pt x="4430" y="866"/>
                  </a:moveTo>
                  <a:lnTo>
                    <a:pt x="4176" y="662"/>
                  </a:lnTo>
                  <a:lnTo>
                    <a:pt x="3666" y="306"/>
                  </a:lnTo>
                  <a:lnTo>
                    <a:pt x="2801" y="1"/>
                  </a:lnTo>
                  <a:lnTo>
                    <a:pt x="1604" y="1"/>
                  </a:lnTo>
                  <a:lnTo>
                    <a:pt x="764" y="306"/>
                  </a:lnTo>
                  <a:lnTo>
                    <a:pt x="230" y="662"/>
                  </a:lnTo>
                  <a:lnTo>
                    <a:pt x="0" y="866"/>
                  </a:lnTo>
                </a:path>
              </a:pathLst>
            </a:custGeom>
            <a:noFill/>
            <a:ln w="38100" cap="rnd" cmpd="sng">
              <a:solidFill>
                <a:srgbClr val="14090B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4" name="Shape 173"/>
            <p:cNvSpPr/>
            <p:nvPr/>
          </p:nvSpPr>
          <p:spPr>
            <a:xfrm>
              <a:off x="4622125" y="1161925"/>
              <a:ext cx="124125" cy="35650"/>
            </a:xfrm>
            <a:custGeom>
              <a:avLst/>
              <a:gdLst/>
              <a:ahLst/>
              <a:cxnLst/>
              <a:rect l="0" t="0" r="0" b="0"/>
              <a:pathLst>
                <a:path w="4965" h="1426" fill="none" extrusionOk="0">
                  <a:moveTo>
                    <a:pt x="0" y="0"/>
                  </a:moveTo>
                  <a:lnTo>
                    <a:pt x="153" y="306"/>
                  </a:lnTo>
                  <a:lnTo>
                    <a:pt x="637" y="815"/>
                  </a:lnTo>
                  <a:lnTo>
                    <a:pt x="1273" y="1197"/>
                  </a:lnTo>
                  <a:lnTo>
                    <a:pt x="2063" y="1426"/>
                  </a:lnTo>
                  <a:lnTo>
                    <a:pt x="2495" y="1426"/>
                  </a:lnTo>
                  <a:lnTo>
                    <a:pt x="2903" y="1426"/>
                  </a:lnTo>
                  <a:lnTo>
                    <a:pt x="3692" y="1222"/>
                  </a:lnTo>
                  <a:lnTo>
                    <a:pt x="4328" y="840"/>
                  </a:lnTo>
                  <a:lnTo>
                    <a:pt x="4812" y="331"/>
                  </a:lnTo>
                  <a:lnTo>
                    <a:pt x="4965" y="26"/>
                  </a:lnTo>
                </a:path>
              </a:pathLst>
            </a:custGeom>
            <a:noFill/>
            <a:ln w="38100" cap="rnd" cmpd="sng">
              <a:solidFill>
                <a:srgbClr val="5A1016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5" name="Shape 174"/>
            <p:cNvSpPr/>
            <p:nvPr/>
          </p:nvSpPr>
          <p:spPr>
            <a:xfrm>
              <a:off x="4258075" y="405800"/>
              <a:ext cx="852250" cy="528300"/>
            </a:xfrm>
            <a:custGeom>
              <a:avLst/>
              <a:gdLst/>
              <a:ahLst/>
              <a:cxnLst/>
              <a:rect l="0" t="0" r="0" b="0"/>
              <a:pathLst>
                <a:path w="34090" h="21132" extrusionOk="0">
                  <a:moveTo>
                    <a:pt x="17185" y="0"/>
                  </a:moveTo>
                  <a:lnTo>
                    <a:pt x="16370" y="51"/>
                  </a:lnTo>
                  <a:lnTo>
                    <a:pt x="14741" y="153"/>
                  </a:lnTo>
                  <a:lnTo>
                    <a:pt x="11864" y="739"/>
                  </a:lnTo>
                  <a:lnTo>
                    <a:pt x="9369" y="1681"/>
                  </a:lnTo>
                  <a:lnTo>
                    <a:pt x="7256" y="2928"/>
                  </a:lnTo>
                  <a:lnTo>
                    <a:pt x="5499" y="4430"/>
                  </a:lnTo>
                  <a:lnTo>
                    <a:pt x="4023" y="6110"/>
                  </a:lnTo>
                  <a:lnTo>
                    <a:pt x="2851" y="7943"/>
                  </a:lnTo>
                  <a:lnTo>
                    <a:pt x="1935" y="9827"/>
                  </a:lnTo>
                  <a:lnTo>
                    <a:pt x="1222" y="11762"/>
                  </a:lnTo>
                  <a:lnTo>
                    <a:pt x="738" y="13621"/>
                  </a:lnTo>
                  <a:lnTo>
                    <a:pt x="255" y="16268"/>
                  </a:lnTo>
                  <a:lnTo>
                    <a:pt x="0" y="20291"/>
                  </a:lnTo>
                  <a:lnTo>
                    <a:pt x="51" y="20902"/>
                  </a:lnTo>
                  <a:lnTo>
                    <a:pt x="407" y="20978"/>
                  </a:lnTo>
                  <a:lnTo>
                    <a:pt x="1171" y="20978"/>
                  </a:lnTo>
                  <a:lnTo>
                    <a:pt x="1909" y="20826"/>
                  </a:lnTo>
                  <a:lnTo>
                    <a:pt x="2622" y="20520"/>
                  </a:lnTo>
                  <a:lnTo>
                    <a:pt x="3259" y="20087"/>
                  </a:lnTo>
                  <a:lnTo>
                    <a:pt x="3768" y="19502"/>
                  </a:lnTo>
                  <a:lnTo>
                    <a:pt x="4175" y="18814"/>
                  </a:lnTo>
                  <a:lnTo>
                    <a:pt x="4379" y="18000"/>
                  </a:lnTo>
                  <a:lnTo>
                    <a:pt x="4379" y="17541"/>
                  </a:lnTo>
                  <a:lnTo>
                    <a:pt x="4812" y="17363"/>
                  </a:lnTo>
                  <a:lnTo>
                    <a:pt x="5499" y="16727"/>
                  </a:lnTo>
                  <a:lnTo>
                    <a:pt x="5703" y="16294"/>
                  </a:lnTo>
                  <a:lnTo>
                    <a:pt x="5830" y="15810"/>
                  </a:lnTo>
                  <a:lnTo>
                    <a:pt x="5728" y="14868"/>
                  </a:lnTo>
                  <a:lnTo>
                    <a:pt x="5525" y="14461"/>
                  </a:lnTo>
                  <a:lnTo>
                    <a:pt x="5983" y="14435"/>
                  </a:lnTo>
                  <a:lnTo>
                    <a:pt x="6848" y="14028"/>
                  </a:lnTo>
                  <a:lnTo>
                    <a:pt x="7205" y="13672"/>
                  </a:lnTo>
                  <a:lnTo>
                    <a:pt x="7485" y="13264"/>
                  </a:lnTo>
                  <a:lnTo>
                    <a:pt x="7689" y="12297"/>
                  </a:lnTo>
                  <a:lnTo>
                    <a:pt x="7612" y="11839"/>
                  </a:lnTo>
                  <a:lnTo>
                    <a:pt x="8070" y="11940"/>
                  </a:lnTo>
                  <a:lnTo>
                    <a:pt x="9038" y="11813"/>
                  </a:lnTo>
                  <a:lnTo>
                    <a:pt x="9496" y="11559"/>
                  </a:lnTo>
                  <a:lnTo>
                    <a:pt x="9700" y="11406"/>
                  </a:lnTo>
                  <a:lnTo>
                    <a:pt x="10031" y="11024"/>
                  </a:lnTo>
                  <a:lnTo>
                    <a:pt x="10362" y="10362"/>
                  </a:lnTo>
                  <a:lnTo>
                    <a:pt x="10413" y="9878"/>
                  </a:lnTo>
                  <a:lnTo>
                    <a:pt x="10820" y="10133"/>
                  </a:lnTo>
                  <a:lnTo>
                    <a:pt x="11558" y="10235"/>
                  </a:lnTo>
                  <a:lnTo>
                    <a:pt x="12068" y="10184"/>
                  </a:lnTo>
                  <a:lnTo>
                    <a:pt x="12322" y="10107"/>
                  </a:lnTo>
                  <a:lnTo>
                    <a:pt x="12551" y="10006"/>
                  </a:lnTo>
                  <a:lnTo>
                    <a:pt x="12984" y="9725"/>
                  </a:lnTo>
                  <a:lnTo>
                    <a:pt x="13468" y="9165"/>
                  </a:lnTo>
                  <a:lnTo>
                    <a:pt x="13621" y="8707"/>
                  </a:lnTo>
                  <a:lnTo>
                    <a:pt x="13977" y="9038"/>
                  </a:lnTo>
                  <a:lnTo>
                    <a:pt x="14664" y="9318"/>
                  </a:lnTo>
                  <a:lnTo>
                    <a:pt x="15173" y="9395"/>
                  </a:lnTo>
                  <a:lnTo>
                    <a:pt x="15454" y="9369"/>
                  </a:lnTo>
                  <a:lnTo>
                    <a:pt x="15708" y="9344"/>
                  </a:lnTo>
                  <a:lnTo>
                    <a:pt x="16192" y="9165"/>
                  </a:lnTo>
                  <a:lnTo>
                    <a:pt x="16777" y="8707"/>
                  </a:lnTo>
                  <a:lnTo>
                    <a:pt x="17057" y="8300"/>
                  </a:lnTo>
                  <a:lnTo>
                    <a:pt x="17337" y="8707"/>
                  </a:lnTo>
                  <a:lnTo>
                    <a:pt x="17949" y="9165"/>
                  </a:lnTo>
                  <a:lnTo>
                    <a:pt x="18432" y="9344"/>
                  </a:lnTo>
                  <a:lnTo>
                    <a:pt x="18687" y="9369"/>
                  </a:lnTo>
                  <a:lnTo>
                    <a:pt x="18941" y="9395"/>
                  </a:lnTo>
                  <a:lnTo>
                    <a:pt x="19451" y="9318"/>
                  </a:lnTo>
                  <a:lnTo>
                    <a:pt x="20138" y="9038"/>
                  </a:lnTo>
                  <a:lnTo>
                    <a:pt x="20494" y="8682"/>
                  </a:lnTo>
                  <a:lnTo>
                    <a:pt x="20673" y="9165"/>
                  </a:lnTo>
                  <a:lnTo>
                    <a:pt x="21156" y="9725"/>
                  </a:lnTo>
                  <a:lnTo>
                    <a:pt x="21564" y="10006"/>
                  </a:lnTo>
                  <a:lnTo>
                    <a:pt x="21818" y="10107"/>
                  </a:lnTo>
                  <a:lnTo>
                    <a:pt x="22073" y="10184"/>
                  </a:lnTo>
                  <a:lnTo>
                    <a:pt x="22557" y="10235"/>
                  </a:lnTo>
                  <a:lnTo>
                    <a:pt x="23295" y="10107"/>
                  </a:lnTo>
                  <a:lnTo>
                    <a:pt x="23728" y="9878"/>
                  </a:lnTo>
                  <a:lnTo>
                    <a:pt x="23779" y="10362"/>
                  </a:lnTo>
                  <a:lnTo>
                    <a:pt x="24110" y="11024"/>
                  </a:lnTo>
                  <a:lnTo>
                    <a:pt x="24441" y="11406"/>
                  </a:lnTo>
                  <a:lnTo>
                    <a:pt x="24644" y="11559"/>
                  </a:lnTo>
                  <a:lnTo>
                    <a:pt x="25077" y="11813"/>
                  </a:lnTo>
                  <a:lnTo>
                    <a:pt x="26044" y="11940"/>
                  </a:lnTo>
                  <a:lnTo>
                    <a:pt x="26528" y="11813"/>
                  </a:lnTo>
                  <a:lnTo>
                    <a:pt x="26452" y="12297"/>
                  </a:lnTo>
                  <a:lnTo>
                    <a:pt x="26655" y="13239"/>
                  </a:lnTo>
                  <a:lnTo>
                    <a:pt x="26935" y="13672"/>
                  </a:lnTo>
                  <a:lnTo>
                    <a:pt x="27292" y="14028"/>
                  </a:lnTo>
                  <a:lnTo>
                    <a:pt x="28158" y="14410"/>
                  </a:lnTo>
                  <a:lnTo>
                    <a:pt x="28616" y="14435"/>
                  </a:lnTo>
                  <a:lnTo>
                    <a:pt x="28412" y="14868"/>
                  </a:lnTo>
                  <a:lnTo>
                    <a:pt x="28310" y="15785"/>
                  </a:lnTo>
                  <a:lnTo>
                    <a:pt x="28438" y="16268"/>
                  </a:lnTo>
                  <a:lnTo>
                    <a:pt x="28667" y="16727"/>
                  </a:lnTo>
                  <a:lnTo>
                    <a:pt x="29329" y="17363"/>
                  </a:lnTo>
                  <a:lnTo>
                    <a:pt x="29761" y="17541"/>
                  </a:lnTo>
                  <a:lnTo>
                    <a:pt x="29787" y="18000"/>
                  </a:lnTo>
                  <a:lnTo>
                    <a:pt x="30016" y="18840"/>
                  </a:lnTo>
                  <a:lnTo>
                    <a:pt x="30398" y="19578"/>
                  </a:lnTo>
                  <a:lnTo>
                    <a:pt x="30933" y="20189"/>
                  </a:lnTo>
                  <a:lnTo>
                    <a:pt x="31569" y="20673"/>
                  </a:lnTo>
                  <a:lnTo>
                    <a:pt x="32282" y="20978"/>
                  </a:lnTo>
                  <a:lnTo>
                    <a:pt x="33020" y="21131"/>
                  </a:lnTo>
                  <a:lnTo>
                    <a:pt x="33733" y="21055"/>
                  </a:lnTo>
                  <a:lnTo>
                    <a:pt x="34089" y="20902"/>
                  </a:lnTo>
                  <a:lnTo>
                    <a:pt x="34089" y="20240"/>
                  </a:lnTo>
                  <a:lnTo>
                    <a:pt x="33580" y="15937"/>
                  </a:lnTo>
                  <a:lnTo>
                    <a:pt x="32918" y="13137"/>
                  </a:lnTo>
                  <a:lnTo>
                    <a:pt x="32282" y="11151"/>
                  </a:lnTo>
                  <a:lnTo>
                    <a:pt x="31442" y="9165"/>
                  </a:lnTo>
                  <a:lnTo>
                    <a:pt x="30398" y="7205"/>
                  </a:lnTo>
                  <a:lnTo>
                    <a:pt x="29099" y="5372"/>
                  </a:lnTo>
                  <a:lnTo>
                    <a:pt x="27521" y="3692"/>
                  </a:lnTo>
                  <a:lnTo>
                    <a:pt x="25663" y="2241"/>
                  </a:lnTo>
                  <a:lnTo>
                    <a:pt x="23448" y="1120"/>
                  </a:lnTo>
                  <a:lnTo>
                    <a:pt x="21564" y="509"/>
                  </a:lnTo>
                  <a:lnTo>
                    <a:pt x="20214" y="229"/>
                  </a:lnTo>
                  <a:lnTo>
                    <a:pt x="18738" y="51"/>
                  </a:lnTo>
                  <a:lnTo>
                    <a:pt x="17185" y="0"/>
                  </a:lnTo>
                  <a:close/>
                </a:path>
              </a:pathLst>
            </a:custGeom>
            <a:solidFill>
              <a:srgbClr val="14090B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6" name="Shape 175"/>
            <p:cNvSpPr/>
            <p:nvPr/>
          </p:nvSpPr>
          <p:spPr>
            <a:xfrm>
              <a:off x="5205775" y="970350"/>
              <a:ext cx="357075" cy="585575"/>
            </a:xfrm>
            <a:custGeom>
              <a:avLst/>
              <a:gdLst/>
              <a:ahLst/>
              <a:cxnLst/>
              <a:rect l="0" t="0" r="0" b="0"/>
              <a:pathLst>
                <a:path w="14283" h="23423" extrusionOk="0">
                  <a:moveTo>
                    <a:pt x="9216" y="0"/>
                  </a:moveTo>
                  <a:lnTo>
                    <a:pt x="8784" y="77"/>
                  </a:lnTo>
                  <a:lnTo>
                    <a:pt x="8427" y="357"/>
                  </a:lnTo>
                  <a:lnTo>
                    <a:pt x="8173" y="738"/>
                  </a:lnTo>
                  <a:lnTo>
                    <a:pt x="8096" y="993"/>
                  </a:lnTo>
                  <a:lnTo>
                    <a:pt x="6339" y="8529"/>
                  </a:lnTo>
                  <a:lnTo>
                    <a:pt x="6034" y="8453"/>
                  </a:lnTo>
                  <a:lnTo>
                    <a:pt x="7587" y="1757"/>
                  </a:lnTo>
                  <a:lnTo>
                    <a:pt x="7638" y="1502"/>
                  </a:lnTo>
                  <a:lnTo>
                    <a:pt x="7587" y="1019"/>
                  </a:lnTo>
                  <a:lnTo>
                    <a:pt x="7358" y="637"/>
                  </a:lnTo>
                  <a:lnTo>
                    <a:pt x="7027" y="357"/>
                  </a:lnTo>
                  <a:lnTo>
                    <a:pt x="6823" y="280"/>
                  </a:lnTo>
                  <a:lnTo>
                    <a:pt x="6594" y="255"/>
                  </a:lnTo>
                  <a:lnTo>
                    <a:pt x="6187" y="357"/>
                  </a:lnTo>
                  <a:lnTo>
                    <a:pt x="5830" y="611"/>
                  </a:lnTo>
                  <a:lnTo>
                    <a:pt x="5550" y="1019"/>
                  </a:lnTo>
                  <a:lnTo>
                    <a:pt x="5474" y="1273"/>
                  </a:lnTo>
                  <a:lnTo>
                    <a:pt x="3386" y="10413"/>
                  </a:lnTo>
                  <a:lnTo>
                    <a:pt x="3132" y="9547"/>
                  </a:lnTo>
                  <a:lnTo>
                    <a:pt x="2648" y="8172"/>
                  </a:lnTo>
                  <a:lnTo>
                    <a:pt x="2139" y="7205"/>
                  </a:lnTo>
                  <a:lnTo>
                    <a:pt x="1630" y="6594"/>
                  </a:lnTo>
                  <a:lnTo>
                    <a:pt x="968" y="6110"/>
                  </a:lnTo>
                  <a:lnTo>
                    <a:pt x="382" y="6034"/>
                  </a:lnTo>
                  <a:lnTo>
                    <a:pt x="331" y="6059"/>
                  </a:lnTo>
                  <a:lnTo>
                    <a:pt x="153" y="6136"/>
                  </a:lnTo>
                  <a:lnTo>
                    <a:pt x="0" y="6441"/>
                  </a:lnTo>
                  <a:lnTo>
                    <a:pt x="0" y="6950"/>
                  </a:lnTo>
                  <a:lnTo>
                    <a:pt x="26" y="7052"/>
                  </a:lnTo>
                  <a:lnTo>
                    <a:pt x="560" y="9980"/>
                  </a:lnTo>
                  <a:lnTo>
                    <a:pt x="1146" y="13493"/>
                  </a:lnTo>
                  <a:lnTo>
                    <a:pt x="1222" y="13875"/>
                  </a:lnTo>
                  <a:lnTo>
                    <a:pt x="1426" y="14537"/>
                  </a:lnTo>
                  <a:lnTo>
                    <a:pt x="1910" y="15301"/>
                  </a:lnTo>
                  <a:lnTo>
                    <a:pt x="2953" y="16116"/>
                  </a:lnTo>
                  <a:lnTo>
                    <a:pt x="3157" y="16192"/>
                  </a:lnTo>
                  <a:lnTo>
                    <a:pt x="1859" y="21844"/>
                  </a:lnTo>
                  <a:lnTo>
                    <a:pt x="8784" y="23422"/>
                  </a:lnTo>
                  <a:lnTo>
                    <a:pt x="10158" y="17669"/>
                  </a:lnTo>
                  <a:lnTo>
                    <a:pt x="10286" y="17694"/>
                  </a:lnTo>
                  <a:lnTo>
                    <a:pt x="10693" y="17592"/>
                  </a:lnTo>
                  <a:lnTo>
                    <a:pt x="11202" y="17312"/>
                  </a:lnTo>
                  <a:lnTo>
                    <a:pt x="11635" y="16778"/>
                  </a:lnTo>
                  <a:lnTo>
                    <a:pt x="11762" y="16396"/>
                  </a:lnTo>
                  <a:lnTo>
                    <a:pt x="12093" y="14944"/>
                  </a:lnTo>
                  <a:lnTo>
                    <a:pt x="12831" y="11737"/>
                  </a:lnTo>
                  <a:lnTo>
                    <a:pt x="13086" y="10617"/>
                  </a:lnTo>
                  <a:lnTo>
                    <a:pt x="13213" y="10107"/>
                  </a:lnTo>
                  <a:lnTo>
                    <a:pt x="14232" y="5627"/>
                  </a:lnTo>
                  <a:lnTo>
                    <a:pt x="14283" y="5397"/>
                  </a:lnTo>
                  <a:lnTo>
                    <a:pt x="14232" y="4965"/>
                  </a:lnTo>
                  <a:lnTo>
                    <a:pt x="14028" y="4608"/>
                  </a:lnTo>
                  <a:lnTo>
                    <a:pt x="13723" y="4354"/>
                  </a:lnTo>
                  <a:lnTo>
                    <a:pt x="13519" y="4277"/>
                  </a:lnTo>
                  <a:lnTo>
                    <a:pt x="13315" y="4252"/>
                  </a:lnTo>
                  <a:lnTo>
                    <a:pt x="12933" y="4354"/>
                  </a:lnTo>
                  <a:lnTo>
                    <a:pt x="12602" y="4583"/>
                  </a:lnTo>
                  <a:lnTo>
                    <a:pt x="12348" y="4965"/>
                  </a:lnTo>
                  <a:lnTo>
                    <a:pt x="12297" y="5194"/>
                  </a:lnTo>
                  <a:lnTo>
                    <a:pt x="11253" y="9649"/>
                  </a:lnTo>
                  <a:lnTo>
                    <a:pt x="10871" y="9573"/>
                  </a:lnTo>
                  <a:lnTo>
                    <a:pt x="12322" y="3284"/>
                  </a:lnTo>
                  <a:lnTo>
                    <a:pt x="12373" y="3030"/>
                  </a:lnTo>
                  <a:lnTo>
                    <a:pt x="12297" y="2546"/>
                  </a:lnTo>
                  <a:lnTo>
                    <a:pt x="12093" y="2164"/>
                  </a:lnTo>
                  <a:lnTo>
                    <a:pt x="11762" y="1884"/>
                  </a:lnTo>
                  <a:lnTo>
                    <a:pt x="11559" y="1808"/>
                  </a:lnTo>
                  <a:lnTo>
                    <a:pt x="11329" y="1782"/>
                  </a:lnTo>
                  <a:lnTo>
                    <a:pt x="10922" y="1884"/>
                  </a:lnTo>
                  <a:lnTo>
                    <a:pt x="10540" y="2139"/>
                  </a:lnTo>
                  <a:lnTo>
                    <a:pt x="10286" y="2546"/>
                  </a:lnTo>
                  <a:lnTo>
                    <a:pt x="10209" y="2801"/>
                  </a:lnTo>
                  <a:lnTo>
                    <a:pt x="8758" y="9089"/>
                  </a:lnTo>
                  <a:lnTo>
                    <a:pt x="8453" y="9013"/>
                  </a:lnTo>
                  <a:lnTo>
                    <a:pt x="10184" y="1477"/>
                  </a:lnTo>
                  <a:lnTo>
                    <a:pt x="10235" y="1222"/>
                  </a:lnTo>
                  <a:lnTo>
                    <a:pt x="10184" y="764"/>
                  </a:lnTo>
                  <a:lnTo>
                    <a:pt x="9980" y="357"/>
                  </a:lnTo>
                  <a:lnTo>
                    <a:pt x="9624" y="77"/>
                  </a:lnTo>
                  <a:lnTo>
                    <a:pt x="9420" y="26"/>
                  </a:lnTo>
                  <a:lnTo>
                    <a:pt x="9216" y="0"/>
                  </a:lnTo>
                  <a:close/>
                </a:path>
              </a:pathLst>
            </a:custGeom>
            <a:solidFill>
              <a:srgbClr val="6B3F2E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7" name="Shape 176"/>
            <p:cNvSpPr/>
            <p:nvPr/>
          </p:nvSpPr>
          <p:spPr>
            <a:xfrm>
              <a:off x="5289775" y="1230025"/>
              <a:ext cx="25" cy="25"/>
            </a:xfrm>
            <a:custGeom>
              <a:avLst/>
              <a:gdLst/>
              <a:ahLst/>
              <a:cxnLst/>
              <a:rect l="0" t="0" r="0" b="0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8" name="Shape 177"/>
            <p:cNvSpPr/>
            <p:nvPr/>
          </p:nvSpPr>
          <p:spPr>
            <a:xfrm>
              <a:off x="5322875" y="1174650"/>
              <a:ext cx="191600" cy="55400"/>
            </a:xfrm>
            <a:custGeom>
              <a:avLst/>
              <a:gdLst/>
              <a:ahLst/>
              <a:cxnLst/>
              <a:rect l="0" t="0" r="0" b="0"/>
              <a:pathLst>
                <a:path w="7664" h="2216" extrusionOk="0">
                  <a:moveTo>
                    <a:pt x="128" y="0"/>
                  </a:moveTo>
                  <a:lnTo>
                    <a:pt x="1" y="484"/>
                  </a:lnTo>
                  <a:lnTo>
                    <a:pt x="7536" y="2215"/>
                  </a:lnTo>
                  <a:lnTo>
                    <a:pt x="7664" y="1732"/>
                  </a:lnTo>
                  <a:lnTo>
                    <a:pt x="6569" y="1477"/>
                  </a:lnTo>
                  <a:lnTo>
                    <a:pt x="6187" y="1401"/>
                  </a:lnTo>
                  <a:lnTo>
                    <a:pt x="4074" y="917"/>
                  </a:lnTo>
                  <a:lnTo>
                    <a:pt x="3769" y="841"/>
                  </a:lnTo>
                  <a:lnTo>
                    <a:pt x="1681" y="357"/>
                  </a:lnTo>
                  <a:lnTo>
                    <a:pt x="1655" y="357"/>
                  </a:lnTo>
                  <a:lnTo>
                    <a:pt x="1350" y="281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9" name="Shape 178"/>
            <p:cNvSpPr/>
            <p:nvPr/>
          </p:nvSpPr>
          <p:spPr>
            <a:xfrm>
              <a:off x="5290425" y="1223650"/>
              <a:ext cx="105675" cy="159150"/>
            </a:xfrm>
            <a:custGeom>
              <a:avLst/>
              <a:gdLst/>
              <a:ahLst/>
              <a:cxnLst/>
              <a:rect l="0" t="0" r="0" b="0"/>
              <a:pathLst>
                <a:path w="4227" h="6366" extrusionOk="0">
                  <a:moveTo>
                    <a:pt x="51" y="1"/>
                  </a:moveTo>
                  <a:lnTo>
                    <a:pt x="51" y="26"/>
                  </a:lnTo>
                  <a:lnTo>
                    <a:pt x="0" y="255"/>
                  </a:lnTo>
                  <a:lnTo>
                    <a:pt x="204" y="306"/>
                  </a:lnTo>
                  <a:lnTo>
                    <a:pt x="1120" y="612"/>
                  </a:lnTo>
                  <a:lnTo>
                    <a:pt x="1833" y="1019"/>
                  </a:lnTo>
                  <a:lnTo>
                    <a:pt x="2597" y="1656"/>
                  </a:lnTo>
                  <a:lnTo>
                    <a:pt x="3234" y="2572"/>
                  </a:lnTo>
                  <a:lnTo>
                    <a:pt x="3717" y="3794"/>
                  </a:lnTo>
                  <a:lnTo>
                    <a:pt x="3870" y="5347"/>
                  </a:lnTo>
                  <a:lnTo>
                    <a:pt x="3794" y="6315"/>
                  </a:lnTo>
                  <a:lnTo>
                    <a:pt x="4099" y="6365"/>
                  </a:lnTo>
                  <a:lnTo>
                    <a:pt x="4125" y="6213"/>
                  </a:lnTo>
                  <a:lnTo>
                    <a:pt x="4226" y="5118"/>
                  </a:lnTo>
                  <a:lnTo>
                    <a:pt x="4150" y="4125"/>
                  </a:lnTo>
                  <a:lnTo>
                    <a:pt x="3895" y="3005"/>
                  </a:lnTo>
                  <a:lnTo>
                    <a:pt x="3335" y="1936"/>
                  </a:lnTo>
                  <a:lnTo>
                    <a:pt x="2393" y="968"/>
                  </a:lnTo>
                  <a:lnTo>
                    <a:pt x="1375" y="383"/>
                  </a:lnTo>
                  <a:lnTo>
                    <a:pt x="535" y="103"/>
                  </a:lnTo>
                  <a:lnTo>
                    <a:pt x="51" y="1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0" name="Shape 179"/>
            <p:cNvSpPr/>
            <p:nvPr/>
          </p:nvSpPr>
          <p:spPr>
            <a:xfrm>
              <a:off x="5268150" y="1403775"/>
              <a:ext cx="183950" cy="84675"/>
            </a:xfrm>
            <a:custGeom>
              <a:avLst/>
              <a:gdLst/>
              <a:ahLst/>
              <a:cxnLst/>
              <a:rect l="0" t="0" r="0" b="0"/>
              <a:pathLst>
                <a:path w="7358" h="3387" extrusionOk="0">
                  <a:moveTo>
                    <a:pt x="408" y="1"/>
                  </a:moveTo>
                  <a:lnTo>
                    <a:pt x="0" y="1783"/>
                  </a:lnTo>
                  <a:lnTo>
                    <a:pt x="6950" y="3387"/>
                  </a:lnTo>
                  <a:lnTo>
                    <a:pt x="7358" y="1605"/>
                  </a:lnTo>
                  <a:lnTo>
                    <a:pt x="408" y="1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1" name="Shape 180"/>
            <p:cNvSpPr/>
            <p:nvPr/>
          </p:nvSpPr>
          <p:spPr>
            <a:xfrm>
              <a:off x="5228050" y="1425425"/>
              <a:ext cx="238050" cy="100575"/>
            </a:xfrm>
            <a:custGeom>
              <a:avLst/>
              <a:gdLst/>
              <a:ahLst/>
              <a:cxnLst/>
              <a:rect l="0" t="0" r="0" b="0"/>
              <a:pathLst>
                <a:path w="9522" h="4023" extrusionOk="0">
                  <a:moveTo>
                    <a:pt x="459" y="0"/>
                  </a:moveTo>
                  <a:lnTo>
                    <a:pt x="0" y="1935"/>
                  </a:lnTo>
                  <a:lnTo>
                    <a:pt x="9089" y="4023"/>
                  </a:lnTo>
                  <a:lnTo>
                    <a:pt x="9522" y="2113"/>
                  </a:lnTo>
                  <a:lnTo>
                    <a:pt x="459" y="0"/>
                  </a:lnTo>
                  <a:close/>
                </a:path>
              </a:pathLst>
            </a:custGeom>
            <a:solidFill>
              <a:srgbClr val="6CAEE3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2" name="Shape 181"/>
            <p:cNvSpPr/>
            <p:nvPr/>
          </p:nvSpPr>
          <p:spPr>
            <a:xfrm>
              <a:off x="5206400" y="1463600"/>
              <a:ext cx="250800" cy="105675"/>
            </a:xfrm>
            <a:custGeom>
              <a:avLst/>
              <a:gdLst/>
              <a:ahLst/>
              <a:cxnLst/>
              <a:rect l="0" t="0" r="0" b="0"/>
              <a:pathLst>
                <a:path w="10032" h="4227" extrusionOk="0">
                  <a:moveTo>
                    <a:pt x="968" y="1"/>
                  </a:moveTo>
                  <a:lnTo>
                    <a:pt x="1" y="4227"/>
                  </a:lnTo>
                  <a:lnTo>
                    <a:pt x="9548" y="4227"/>
                  </a:lnTo>
                  <a:lnTo>
                    <a:pt x="10031" y="2088"/>
                  </a:lnTo>
                  <a:lnTo>
                    <a:pt x="968" y="1"/>
                  </a:lnTo>
                  <a:close/>
                </a:path>
              </a:pathLst>
            </a:custGeom>
            <a:solidFill>
              <a:srgbClr val="4679C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xmlns="" val="101333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All\Downloads\četvrti zadatak.png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47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72" t="20151" r="518" b="23898"/>
          <a:stretch/>
        </p:blipFill>
        <p:spPr bwMode="auto">
          <a:xfrm>
            <a:off x="1691679" y="383488"/>
            <a:ext cx="4653517" cy="10480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  <a:extLst/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Rectangle 4"/>
              <p:cNvSpPr/>
              <p:nvPr/>
            </p:nvSpPr>
            <p:spPr>
              <a:xfrm>
                <a:off x="3703360" y="1923678"/>
                <a:ext cx="4572000" cy="3006272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s-ES" sz="1800" i="1" dirty="0" smtClean="0">
                            <a:solidFill>
                              <a:srgbClr val="7030A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1800" b="0" i="1" dirty="0" smtClean="0">
                            <a:solidFill>
                              <a:srgbClr val="7030A0"/>
                            </a:solidFill>
                            <a:latin typeface="Cambria Math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es-ES" sz="1800" dirty="0">
                    <a:solidFill>
                      <a:srgbClr val="7030A0"/>
                    </a:solidFill>
                  </a:rPr>
                  <a:t>=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s-ES" sz="1800" i="1" dirty="0" smtClean="0">
                            <a:solidFill>
                              <a:srgbClr val="7030A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1800" b="0" i="1" dirty="0" smtClean="0">
                            <a:solidFill>
                              <a:srgbClr val="7030A0"/>
                            </a:solidFill>
                            <a:latin typeface="Cambria Math"/>
                          </a:rPr>
                          <m:t>𝑥</m:t>
                        </m:r>
                      </m:e>
                    </m:acc>
                  </m:oMath>
                </a14:m>
                <a:r>
                  <a:rPr lang="es-ES" sz="1800" dirty="0">
                    <a:solidFill>
                      <a:srgbClr val="7030A0"/>
                    </a:solidFill>
                  </a:rPr>
                  <a:t>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s-ES" sz="1800" i="1" dirty="0" smtClean="0">
                            <a:solidFill>
                              <a:srgbClr val="7030A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1800" b="0" i="1" dirty="0" smtClean="0">
                            <a:solidFill>
                              <a:srgbClr val="7030A0"/>
                            </a:solidFill>
                            <a:latin typeface="Cambria Math"/>
                          </a:rPr>
                          <m:t>𝐵𝐶</m:t>
                        </m:r>
                      </m:e>
                    </m:acc>
                  </m:oMath>
                </a14:m>
                <a:r>
                  <a:rPr lang="es-ES" sz="1800" dirty="0" smtClean="0">
                    <a:solidFill>
                      <a:srgbClr val="7030A0"/>
                    </a:solidFill>
                  </a:rPr>
                  <a:t>=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s-ES" sz="1800" i="1" dirty="0" smtClean="0">
                            <a:solidFill>
                              <a:srgbClr val="7030A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1800" b="0" i="1" dirty="0" smtClean="0">
                            <a:solidFill>
                              <a:srgbClr val="7030A0"/>
                            </a:solidFill>
                            <a:latin typeface="Cambria Math"/>
                          </a:rPr>
                          <m:t>𝑦</m:t>
                        </m:r>
                      </m:e>
                    </m:acc>
                  </m:oMath>
                </a14:m>
                <a:endParaRPr lang="es-ES" sz="1800" dirty="0">
                  <a:solidFill>
                    <a:srgbClr val="7030A0"/>
                  </a:solidFill>
                </a:endParaRP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s-ES" sz="1800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1800" b="0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  <m:t>𝐴𝐶</m:t>
                        </m:r>
                      </m:e>
                    </m:acc>
                  </m:oMath>
                </a14:m>
                <a:r>
                  <a:rPr lang="es-ES" sz="1800" dirty="0" smtClean="0">
                    <a:solidFill>
                      <a:srgbClr val="7030A0"/>
                    </a:solidFill>
                  </a:rPr>
                  <a:t>=</a:t>
                </a:r>
                <a:r>
                  <a:rPr lang="en-US" sz="180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800" i="1" dirty="0" smtClean="0">
                            <a:solidFill>
                              <a:srgbClr val="7030A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1800" b="0" i="1" dirty="0" smtClean="0">
                            <a:solidFill>
                              <a:srgbClr val="7030A0"/>
                            </a:solidFill>
                            <a:latin typeface="Cambria Math"/>
                          </a:rPr>
                          <m:t>𝑥</m:t>
                        </m:r>
                      </m:e>
                    </m:acc>
                    <m:r>
                      <a:rPr lang="en-US" sz="1800" b="0" i="1" dirty="0" smtClean="0">
                        <a:solidFill>
                          <a:srgbClr val="7030A0"/>
                        </a:solidFill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en-US" sz="1800" b="0" i="1" dirty="0" smtClean="0">
                            <a:solidFill>
                              <a:srgbClr val="7030A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1800" b="0" i="1" dirty="0" smtClean="0">
                            <a:solidFill>
                              <a:srgbClr val="7030A0"/>
                            </a:solidFill>
                            <a:latin typeface="Cambria Math"/>
                          </a:rPr>
                          <m:t>𝑦</m:t>
                        </m:r>
                      </m:e>
                    </m:acc>
                  </m:oMath>
                </a14:m>
                <a:endParaRPr lang="es-ES" sz="1800" dirty="0" smtClean="0">
                  <a:solidFill>
                    <a:srgbClr val="7030A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sz="1800" i="1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𝐵𝐷</m:t>
                          </m:r>
                        </m:e>
                      </m:acc>
                      <m:r>
                        <a:rPr lang="en-US" sz="1800" b="0" i="0" smtClean="0">
                          <a:solidFill>
                            <a:srgbClr val="7030A0"/>
                          </a:solidFill>
                          <a:latin typeface="Cambria Math"/>
                        </a:rPr>
                        <m:t>= </m:t>
                      </m:r>
                      <m:acc>
                        <m:accPr>
                          <m:chr m:val="⃗"/>
                          <m:ctrlP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𝑦</m:t>
                          </m:r>
                        </m:e>
                      </m:acc>
                      <m:r>
                        <a:rPr lang="en-US" sz="1800" b="0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 − </m:t>
                      </m:r>
                      <m:acc>
                        <m:accPr>
                          <m:chr m:val="⃗"/>
                          <m:ctrlP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en-US" sz="1800" dirty="0" smtClean="0">
                  <a:solidFill>
                    <a:srgbClr val="7030A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sz="1800" i="1" dirty="0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800" b="0" i="1" dirty="0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s-ES" sz="1800" i="1" dirty="0" smtClean="0">
                          <a:solidFill>
                            <a:srgbClr val="7030A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ES" sz="1800" i="1" dirty="0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es-ES" sz="1800" i="1" dirty="0">
                                  <a:solidFill>
                                    <a:srgbClr val="7030A0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1800" i="1" dirty="0">
                                  <a:solidFill>
                                    <a:srgbClr val="7030A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  <m:r>
                            <a:rPr lang="es-ES" sz="1800" i="1" dirty="0" err="1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+</m:t>
                          </m:r>
                          <m:acc>
                            <m:accPr>
                              <m:chr m:val="⃗"/>
                              <m:ctrlPr>
                                <a:rPr lang="es-ES" sz="1800" i="1" dirty="0">
                                  <a:solidFill>
                                    <a:srgbClr val="7030A0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1800" i="1" dirty="0">
                                  <a:solidFill>
                                    <a:srgbClr val="7030A0"/>
                                  </a:solidFill>
                                  <a:latin typeface="Cambria Math"/>
                                </a:rPr>
                                <m:t>𝑦</m:t>
                              </m:r>
                            </m:e>
                          </m:acc>
                        </m:num>
                        <m:den>
                          <m:r>
                            <a:rPr lang="en-US" sz="1800" b="0" i="1" dirty="0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s-ES" sz="1800" dirty="0">
                  <a:solidFill>
                    <a:srgbClr val="7030A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sz="1800" i="1" dirty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800" b="0" i="1" dirty="0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𝑏</m:t>
                          </m:r>
                        </m:e>
                      </m:acc>
                      <m:r>
                        <a:rPr lang="es-ES" sz="1800" i="1" dirty="0">
                          <a:solidFill>
                            <a:srgbClr val="7030A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ES" sz="1800" i="1" dirty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es-ES" sz="1800" i="1" dirty="0">
                                  <a:solidFill>
                                    <a:srgbClr val="7030A0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1800" i="1" dirty="0">
                                  <a:solidFill>
                                    <a:srgbClr val="7030A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num>
                        <m:den>
                          <m:r>
                            <a:rPr lang="en-US" sz="1800" i="1" dirty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en-US" sz="1800" b="0" i="1" dirty="0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+ </m:t>
                          </m:r>
                          <m:acc>
                            <m:accPr>
                              <m:chr m:val="⃗"/>
                              <m:ctrlPr>
                                <a:rPr lang="en-US" sz="1800" b="0" i="1" dirty="0" smtClean="0">
                                  <a:solidFill>
                                    <a:srgbClr val="7030A0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1800" b="0" i="1" dirty="0" smtClean="0">
                                  <a:solidFill>
                                    <a:srgbClr val="7030A0"/>
                                  </a:solidFill>
                                  <a:latin typeface="Cambria Math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  <m:r>
                        <a:rPr lang="en-US" sz="1800" i="1" dirty="0">
                          <a:solidFill>
                            <a:srgbClr val="7030A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s-ES" sz="1800" dirty="0" smtClean="0">
                  <a:solidFill>
                    <a:srgbClr val="7030A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sz="1800" b="1" i="1" dirty="0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800" b="1" i="1" dirty="0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𝑨𝑪</m:t>
                          </m:r>
                        </m:e>
                      </m:acc>
                      <m:r>
                        <a:rPr lang="es-ES" sz="1800" b="1" i="1" dirty="0" smtClean="0">
                          <a:solidFill>
                            <a:srgbClr val="7030A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s-ES" sz="1800" b="1" i="1" dirty="0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b="1" i="1" dirty="0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𝟐</m:t>
                          </m:r>
                        </m:num>
                        <m:den>
                          <m:r>
                            <a:rPr lang="en-US" sz="1800" b="1" i="1" dirty="0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𝟑</m:t>
                          </m:r>
                        </m:den>
                      </m:f>
                      <m:r>
                        <a:rPr lang="es-ES" sz="1800" b="1" i="1" dirty="0" smtClean="0">
                          <a:solidFill>
                            <a:srgbClr val="7030A0"/>
                          </a:solidFill>
                          <a:latin typeface="Cambria Math"/>
                        </a:rPr>
                        <m:t>(</m:t>
                      </m:r>
                      <m:acc>
                        <m:accPr>
                          <m:chr m:val="⃗"/>
                          <m:ctrlPr>
                            <a:rPr lang="es-ES" sz="1800" b="1" i="1" dirty="0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800" b="1" i="1" dirty="0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𝒂</m:t>
                          </m:r>
                        </m:e>
                      </m:acc>
                      <m:r>
                        <a:rPr lang="es-ES" sz="1800" b="1" i="1" dirty="0" err="1" smtClean="0">
                          <a:solidFill>
                            <a:srgbClr val="7030A0"/>
                          </a:solidFill>
                          <a:latin typeface="Cambria Math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s-ES" sz="1800" b="1" i="1" dirty="0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800" b="1" i="1" dirty="0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𝒃</m:t>
                          </m:r>
                        </m:e>
                      </m:acc>
                      <m:r>
                        <a:rPr lang="es-ES" sz="1800" b="1" i="1" dirty="0">
                          <a:solidFill>
                            <a:srgbClr val="7030A0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s-ES" sz="1800" b="1" dirty="0">
                  <a:solidFill>
                    <a:srgbClr val="7030A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sz="1800" b="1" i="1" dirty="0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800" b="1" i="1" dirty="0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𝑩𝑫</m:t>
                          </m:r>
                        </m:e>
                      </m:acc>
                      <m:r>
                        <a:rPr lang="es-ES" sz="1800" b="1" i="1" dirty="0" smtClean="0">
                          <a:solidFill>
                            <a:srgbClr val="7030A0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800" b="1" i="1" dirty="0" smtClean="0">
                          <a:solidFill>
                            <a:srgbClr val="7030A0"/>
                          </a:solidFill>
                          <a:latin typeface="Cambria Math"/>
                        </a:rPr>
                        <m:t>𝟐</m:t>
                      </m:r>
                      <m:acc>
                        <m:accPr>
                          <m:chr m:val="⃗"/>
                          <m:ctrlPr>
                            <a:rPr lang="es-ES" sz="1800" b="1" i="1" dirty="0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800" b="1" i="1" dirty="0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en-US" sz="1800" b="1" i="1" dirty="0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𝒃</m:t>
                          </m:r>
                        </m:e>
                      </m:acc>
                      <m:r>
                        <a:rPr lang="es-ES" sz="1800" b="1" i="1" dirty="0" err="1" smtClean="0">
                          <a:solidFill>
                            <a:srgbClr val="7030A0"/>
                          </a:solidFill>
                          <a:latin typeface="Cambria Math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es-ES" sz="1800" b="1" i="1" dirty="0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800" b="1" i="1" dirty="0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𝒂</m:t>
                          </m:r>
                          <m:r>
                            <a:rPr lang="en-US" sz="1800" b="1" i="1" dirty="0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)</m:t>
                          </m:r>
                        </m:e>
                      </m:acc>
                    </m:oMath>
                  </m:oMathPara>
                </a14:m>
                <a:endParaRPr lang="es-ES" b="1" dirty="0"/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3360" y="1923678"/>
                <a:ext cx="4572000" cy="3006272"/>
              </a:xfrm>
              <a:prstGeom prst="rect">
                <a:avLst/>
              </a:prstGeom>
              <a:blipFill rotWithShape="1">
                <a:blip r:embed="rId4"/>
                <a:stretch>
                  <a:fillRect t="-1420" b="-1014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Parallelogram 5"/>
          <p:cNvSpPr/>
          <p:nvPr/>
        </p:nvSpPr>
        <p:spPr>
          <a:xfrm>
            <a:off x="395536" y="2211710"/>
            <a:ext cx="2664296" cy="2160240"/>
          </a:xfrm>
          <a:prstGeom prst="parallelogram">
            <a:avLst/>
          </a:prstGeom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cxnSp>
        <p:nvCxnSpPr>
          <p:cNvPr id="9" name="Straight Connector 8"/>
          <p:cNvCxnSpPr/>
          <p:nvPr/>
        </p:nvCxnSpPr>
        <p:spPr>
          <a:xfrm>
            <a:off x="899592" y="2211710"/>
            <a:ext cx="1584176" cy="216024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endCxn id="6" idx="2"/>
          </p:cNvCxnSpPr>
          <p:nvPr/>
        </p:nvCxnSpPr>
        <p:spPr>
          <a:xfrm flipV="1">
            <a:off x="395536" y="3291830"/>
            <a:ext cx="2394266" cy="108012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95536" y="2211710"/>
            <a:ext cx="2664296" cy="216024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endCxn id="6" idx="0"/>
          </p:cNvCxnSpPr>
          <p:nvPr/>
        </p:nvCxnSpPr>
        <p:spPr>
          <a:xfrm flipV="1">
            <a:off x="395536" y="2211710"/>
            <a:ext cx="1332148" cy="216024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52537" y="4443958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A</a:t>
            </a:r>
            <a:endParaRPr lang="sr-Latn-RS" dirty="0">
              <a:solidFill>
                <a:srgbClr val="7030A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4053" y="1995686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D</a:t>
            </a:r>
            <a:endParaRPr lang="sr-Latn-RS" dirty="0">
              <a:solidFill>
                <a:srgbClr val="7030A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31840" y="2057821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C</a:t>
            </a:r>
            <a:endParaRPr lang="sr-Latn-RS" dirty="0">
              <a:solidFill>
                <a:srgbClr val="7030A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409856" y="4443958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B</a:t>
            </a:r>
            <a:endParaRPr lang="sr-Latn-RS" dirty="0">
              <a:solidFill>
                <a:srgbClr val="7030A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592669" y="1898247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L</a:t>
            </a:r>
            <a:endParaRPr lang="sr-Latn-RS" b="1" dirty="0">
              <a:solidFill>
                <a:srgbClr val="7030A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07386" y="3137941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K</a:t>
            </a:r>
            <a:endParaRPr lang="sr-Latn-RS" b="1" dirty="0">
              <a:solidFill>
                <a:srgbClr val="7030A0"/>
              </a:solidFill>
            </a:endParaRPr>
          </a:p>
        </p:txBody>
      </p:sp>
      <p:grpSp>
        <p:nvGrpSpPr>
          <p:cNvPr id="24" name="Shape 90"/>
          <p:cNvGrpSpPr/>
          <p:nvPr/>
        </p:nvGrpSpPr>
        <p:grpSpPr>
          <a:xfrm flipH="1">
            <a:off x="7488546" y="3753778"/>
            <a:ext cx="1655446" cy="1389730"/>
            <a:chOff x="238125" y="394325"/>
            <a:chExt cx="1399600" cy="1174950"/>
          </a:xfrm>
        </p:grpSpPr>
        <p:sp>
          <p:nvSpPr>
            <p:cNvPr id="25" name="Shape 91"/>
            <p:cNvSpPr/>
            <p:nvPr/>
          </p:nvSpPr>
          <p:spPr>
            <a:xfrm>
              <a:off x="352675" y="866600"/>
              <a:ext cx="68125" cy="190975"/>
            </a:xfrm>
            <a:custGeom>
              <a:avLst/>
              <a:gdLst/>
              <a:ahLst/>
              <a:cxnLst/>
              <a:rect l="0" t="0" r="0" b="0"/>
              <a:pathLst>
                <a:path w="2725" h="7639" extrusionOk="0">
                  <a:moveTo>
                    <a:pt x="2725" y="0"/>
                  </a:moveTo>
                  <a:lnTo>
                    <a:pt x="2190" y="51"/>
                  </a:lnTo>
                  <a:lnTo>
                    <a:pt x="1197" y="459"/>
                  </a:lnTo>
                  <a:lnTo>
                    <a:pt x="459" y="1197"/>
                  </a:lnTo>
                  <a:lnTo>
                    <a:pt x="52" y="2190"/>
                  </a:lnTo>
                  <a:lnTo>
                    <a:pt x="1" y="2750"/>
                  </a:lnTo>
                  <a:lnTo>
                    <a:pt x="1" y="4914"/>
                  </a:lnTo>
                  <a:lnTo>
                    <a:pt x="52" y="5474"/>
                  </a:lnTo>
                  <a:lnTo>
                    <a:pt x="459" y="6467"/>
                  </a:lnTo>
                  <a:lnTo>
                    <a:pt x="1197" y="7205"/>
                  </a:lnTo>
                  <a:lnTo>
                    <a:pt x="2190" y="7613"/>
                  </a:lnTo>
                  <a:lnTo>
                    <a:pt x="2725" y="7638"/>
                  </a:lnTo>
                  <a:lnTo>
                    <a:pt x="2725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6" name="Shape 92"/>
            <p:cNvSpPr/>
            <p:nvPr/>
          </p:nvSpPr>
          <p:spPr>
            <a:xfrm>
              <a:off x="1097350" y="866600"/>
              <a:ext cx="68125" cy="190975"/>
            </a:xfrm>
            <a:custGeom>
              <a:avLst/>
              <a:gdLst/>
              <a:ahLst/>
              <a:cxnLst/>
              <a:rect l="0" t="0" r="0" b="0"/>
              <a:pathLst>
                <a:path w="2725" h="7639" extrusionOk="0">
                  <a:moveTo>
                    <a:pt x="0" y="0"/>
                  </a:moveTo>
                  <a:lnTo>
                    <a:pt x="0" y="7638"/>
                  </a:lnTo>
                  <a:lnTo>
                    <a:pt x="561" y="7613"/>
                  </a:lnTo>
                  <a:lnTo>
                    <a:pt x="1553" y="7205"/>
                  </a:lnTo>
                  <a:lnTo>
                    <a:pt x="2292" y="6467"/>
                  </a:lnTo>
                  <a:lnTo>
                    <a:pt x="2699" y="5474"/>
                  </a:lnTo>
                  <a:lnTo>
                    <a:pt x="2725" y="4914"/>
                  </a:lnTo>
                  <a:lnTo>
                    <a:pt x="2725" y="2750"/>
                  </a:lnTo>
                  <a:lnTo>
                    <a:pt x="2699" y="2190"/>
                  </a:lnTo>
                  <a:lnTo>
                    <a:pt x="2292" y="1197"/>
                  </a:lnTo>
                  <a:lnTo>
                    <a:pt x="1553" y="459"/>
                  </a:lnTo>
                  <a:lnTo>
                    <a:pt x="561" y="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" name="Shape 93"/>
            <p:cNvSpPr/>
            <p:nvPr/>
          </p:nvSpPr>
          <p:spPr>
            <a:xfrm>
              <a:off x="654375" y="1254850"/>
              <a:ext cx="210675" cy="264150"/>
            </a:xfrm>
            <a:custGeom>
              <a:avLst/>
              <a:gdLst/>
              <a:ahLst/>
              <a:cxnLst/>
              <a:rect l="0" t="0" r="0" b="0"/>
              <a:pathLst>
                <a:path w="8427" h="10566" extrusionOk="0">
                  <a:moveTo>
                    <a:pt x="0" y="0"/>
                  </a:moveTo>
                  <a:lnTo>
                    <a:pt x="0" y="10566"/>
                  </a:lnTo>
                  <a:lnTo>
                    <a:pt x="8427" y="10566"/>
                  </a:lnTo>
                  <a:lnTo>
                    <a:pt x="8427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8" name="Shape 94"/>
            <p:cNvSpPr/>
            <p:nvPr/>
          </p:nvSpPr>
          <p:spPr>
            <a:xfrm>
              <a:off x="408675" y="439525"/>
              <a:ext cx="701425" cy="875800"/>
            </a:xfrm>
            <a:custGeom>
              <a:avLst/>
              <a:gdLst/>
              <a:ahLst/>
              <a:cxnLst/>
              <a:rect l="0" t="0" r="0" b="0"/>
              <a:pathLst>
                <a:path w="28057" h="35032" extrusionOk="0">
                  <a:moveTo>
                    <a:pt x="14029" y="1"/>
                  </a:moveTo>
                  <a:lnTo>
                    <a:pt x="13290" y="26"/>
                  </a:lnTo>
                  <a:lnTo>
                    <a:pt x="11890" y="153"/>
                  </a:lnTo>
                  <a:lnTo>
                    <a:pt x="10515" y="433"/>
                  </a:lnTo>
                  <a:lnTo>
                    <a:pt x="9192" y="841"/>
                  </a:lnTo>
                  <a:lnTo>
                    <a:pt x="7944" y="1375"/>
                  </a:lnTo>
                  <a:lnTo>
                    <a:pt x="6748" y="2037"/>
                  </a:lnTo>
                  <a:lnTo>
                    <a:pt x="5627" y="2776"/>
                  </a:lnTo>
                  <a:lnTo>
                    <a:pt x="4584" y="3641"/>
                  </a:lnTo>
                  <a:lnTo>
                    <a:pt x="3642" y="4583"/>
                  </a:lnTo>
                  <a:lnTo>
                    <a:pt x="2776" y="5627"/>
                  </a:lnTo>
                  <a:lnTo>
                    <a:pt x="2038" y="6747"/>
                  </a:lnTo>
                  <a:lnTo>
                    <a:pt x="1376" y="7944"/>
                  </a:lnTo>
                  <a:lnTo>
                    <a:pt x="841" y="9191"/>
                  </a:lnTo>
                  <a:lnTo>
                    <a:pt x="434" y="10515"/>
                  </a:lnTo>
                  <a:lnTo>
                    <a:pt x="154" y="11890"/>
                  </a:lnTo>
                  <a:lnTo>
                    <a:pt x="1" y="13316"/>
                  </a:lnTo>
                  <a:lnTo>
                    <a:pt x="1" y="14028"/>
                  </a:lnTo>
                  <a:lnTo>
                    <a:pt x="1" y="21004"/>
                  </a:lnTo>
                  <a:lnTo>
                    <a:pt x="1" y="21717"/>
                  </a:lnTo>
                  <a:lnTo>
                    <a:pt x="154" y="23143"/>
                  </a:lnTo>
                  <a:lnTo>
                    <a:pt x="434" y="24517"/>
                  </a:lnTo>
                  <a:lnTo>
                    <a:pt x="841" y="25841"/>
                  </a:lnTo>
                  <a:lnTo>
                    <a:pt x="1376" y="27089"/>
                  </a:lnTo>
                  <a:lnTo>
                    <a:pt x="2038" y="28285"/>
                  </a:lnTo>
                  <a:lnTo>
                    <a:pt x="2776" y="29405"/>
                  </a:lnTo>
                  <a:lnTo>
                    <a:pt x="3642" y="30449"/>
                  </a:lnTo>
                  <a:lnTo>
                    <a:pt x="4584" y="31391"/>
                  </a:lnTo>
                  <a:lnTo>
                    <a:pt x="5627" y="32257"/>
                  </a:lnTo>
                  <a:lnTo>
                    <a:pt x="6748" y="32995"/>
                  </a:lnTo>
                  <a:lnTo>
                    <a:pt x="7944" y="33657"/>
                  </a:lnTo>
                  <a:lnTo>
                    <a:pt x="9192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290" y="35006"/>
                  </a:lnTo>
                  <a:lnTo>
                    <a:pt x="14029" y="35032"/>
                  </a:lnTo>
                  <a:lnTo>
                    <a:pt x="14742" y="35006"/>
                  </a:lnTo>
                  <a:lnTo>
                    <a:pt x="16167" y="34879"/>
                  </a:lnTo>
                  <a:lnTo>
                    <a:pt x="17542" y="34599"/>
                  </a:lnTo>
                  <a:lnTo>
                    <a:pt x="18841" y="34192"/>
                  </a:lnTo>
                  <a:lnTo>
                    <a:pt x="20113" y="33657"/>
                  </a:lnTo>
                  <a:lnTo>
                    <a:pt x="21310" y="32995"/>
                  </a:lnTo>
                  <a:lnTo>
                    <a:pt x="22430" y="32257"/>
                  </a:lnTo>
                  <a:lnTo>
                    <a:pt x="23449" y="31391"/>
                  </a:lnTo>
                  <a:lnTo>
                    <a:pt x="24416" y="30449"/>
                  </a:lnTo>
                  <a:lnTo>
                    <a:pt x="25282" y="29405"/>
                  </a:lnTo>
                  <a:lnTo>
                    <a:pt x="26020" y="28285"/>
                  </a:lnTo>
                  <a:lnTo>
                    <a:pt x="26682" y="27089"/>
                  </a:lnTo>
                  <a:lnTo>
                    <a:pt x="27216" y="25841"/>
                  </a:lnTo>
                  <a:lnTo>
                    <a:pt x="27624" y="24517"/>
                  </a:lnTo>
                  <a:lnTo>
                    <a:pt x="27904" y="23143"/>
                  </a:lnTo>
                  <a:lnTo>
                    <a:pt x="28031" y="21717"/>
                  </a:lnTo>
                  <a:lnTo>
                    <a:pt x="28057" y="21004"/>
                  </a:lnTo>
                  <a:lnTo>
                    <a:pt x="28057" y="14028"/>
                  </a:lnTo>
                  <a:lnTo>
                    <a:pt x="28031" y="13316"/>
                  </a:lnTo>
                  <a:lnTo>
                    <a:pt x="27904" y="11890"/>
                  </a:lnTo>
                  <a:lnTo>
                    <a:pt x="27624" y="10515"/>
                  </a:lnTo>
                  <a:lnTo>
                    <a:pt x="27216" y="9191"/>
                  </a:lnTo>
                  <a:lnTo>
                    <a:pt x="26682" y="7944"/>
                  </a:lnTo>
                  <a:lnTo>
                    <a:pt x="26020" y="6747"/>
                  </a:lnTo>
                  <a:lnTo>
                    <a:pt x="25282" y="5627"/>
                  </a:lnTo>
                  <a:lnTo>
                    <a:pt x="24416" y="4583"/>
                  </a:lnTo>
                  <a:lnTo>
                    <a:pt x="23449" y="3641"/>
                  </a:lnTo>
                  <a:lnTo>
                    <a:pt x="22430" y="2776"/>
                  </a:lnTo>
                  <a:lnTo>
                    <a:pt x="21310" y="2037"/>
                  </a:lnTo>
                  <a:lnTo>
                    <a:pt x="20113" y="1375"/>
                  </a:lnTo>
                  <a:lnTo>
                    <a:pt x="18841" y="841"/>
                  </a:lnTo>
                  <a:lnTo>
                    <a:pt x="17542" y="433"/>
                  </a:lnTo>
                  <a:lnTo>
                    <a:pt x="16167" y="153"/>
                  </a:lnTo>
                  <a:lnTo>
                    <a:pt x="14742" y="26"/>
                  </a:lnTo>
                  <a:lnTo>
                    <a:pt x="14029" y="1"/>
                  </a:lnTo>
                  <a:close/>
                </a:path>
              </a:pathLst>
            </a:custGeom>
            <a:solidFill>
              <a:srgbClr val="C08A7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9" name="Shape 95"/>
            <p:cNvSpPr/>
            <p:nvPr/>
          </p:nvSpPr>
          <p:spPr>
            <a:xfrm>
              <a:off x="533425" y="933425"/>
              <a:ext cx="91050" cy="90400"/>
            </a:xfrm>
            <a:custGeom>
              <a:avLst/>
              <a:gdLst/>
              <a:ahLst/>
              <a:cxnLst/>
              <a:rect l="0" t="0" r="0" b="0"/>
              <a:pathLst>
                <a:path w="3642" h="3616" extrusionOk="0">
                  <a:moveTo>
                    <a:pt x="1834" y="1"/>
                  </a:moveTo>
                  <a:lnTo>
                    <a:pt x="1452" y="26"/>
                  </a:lnTo>
                  <a:lnTo>
                    <a:pt x="790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1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790" y="3310"/>
                  </a:lnTo>
                  <a:lnTo>
                    <a:pt x="1452" y="3590"/>
                  </a:lnTo>
                  <a:lnTo>
                    <a:pt x="1834" y="3616"/>
                  </a:lnTo>
                  <a:lnTo>
                    <a:pt x="2190" y="3590"/>
                  </a:lnTo>
                  <a:lnTo>
                    <a:pt x="2852" y="3310"/>
                  </a:lnTo>
                  <a:lnTo>
                    <a:pt x="3336" y="2827"/>
                  </a:lnTo>
                  <a:lnTo>
                    <a:pt x="3616" y="2165"/>
                  </a:lnTo>
                  <a:lnTo>
                    <a:pt x="3642" y="1808"/>
                  </a:lnTo>
                  <a:lnTo>
                    <a:pt x="3616" y="1426"/>
                  </a:lnTo>
                  <a:lnTo>
                    <a:pt x="3336" y="790"/>
                  </a:lnTo>
                  <a:lnTo>
                    <a:pt x="2852" y="281"/>
                  </a:lnTo>
                  <a:lnTo>
                    <a:pt x="2190" y="26"/>
                  </a:lnTo>
                  <a:lnTo>
                    <a:pt x="1834" y="1"/>
                  </a:lnTo>
                  <a:close/>
                </a:path>
              </a:pathLst>
            </a:custGeom>
            <a:solidFill>
              <a:srgbClr val="59311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0" name="Shape 96"/>
            <p:cNvSpPr/>
            <p:nvPr/>
          </p:nvSpPr>
          <p:spPr>
            <a:xfrm>
              <a:off x="894325" y="933425"/>
              <a:ext cx="91025" cy="90400"/>
            </a:xfrm>
            <a:custGeom>
              <a:avLst/>
              <a:gdLst/>
              <a:ahLst/>
              <a:cxnLst/>
              <a:rect l="0" t="0" r="0" b="0"/>
              <a:pathLst>
                <a:path w="3641" h="3616" extrusionOk="0">
                  <a:moveTo>
                    <a:pt x="1808" y="1"/>
                  </a:moveTo>
                  <a:lnTo>
                    <a:pt x="1451" y="26"/>
                  </a:lnTo>
                  <a:lnTo>
                    <a:pt x="789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0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789" y="3310"/>
                  </a:lnTo>
                  <a:lnTo>
                    <a:pt x="1451" y="3590"/>
                  </a:lnTo>
                  <a:lnTo>
                    <a:pt x="1808" y="3616"/>
                  </a:lnTo>
                  <a:lnTo>
                    <a:pt x="2190" y="3590"/>
                  </a:lnTo>
                  <a:lnTo>
                    <a:pt x="2826" y="3310"/>
                  </a:lnTo>
                  <a:lnTo>
                    <a:pt x="3335" y="2827"/>
                  </a:lnTo>
                  <a:lnTo>
                    <a:pt x="3615" y="2165"/>
                  </a:lnTo>
                  <a:lnTo>
                    <a:pt x="3641" y="1808"/>
                  </a:lnTo>
                  <a:lnTo>
                    <a:pt x="3615" y="1426"/>
                  </a:lnTo>
                  <a:lnTo>
                    <a:pt x="3335" y="790"/>
                  </a:lnTo>
                  <a:lnTo>
                    <a:pt x="2826" y="281"/>
                  </a:lnTo>
                  <a:lnTo>
                    <a:pt x="2190" y="26"/>
                  </a:lnTo>
                  <a:lnTo>
                    <a:pt x="1808" y="1"/>
                  </a:lnTo>
                  <a:close/>
                </a:path>
              </a:pathLst>
            </a:custGeom>
            <a:solidFill>
              <a:srgbClr val="59311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1" name="Shape 97"/>
            <p:cNvSpPr/>
            <p:nvPr/>
          </p:nvSpPr>
          <p:spPr>
            <a:xfrm>
              <a:off x="238125" y="1359225"/>
              <a:ext cx="1042550" cy="210050"/>
            </a:xfrm>
            <a:custGeom>
              <a:avLst/>
              <a:gdLst/>
              <a:ahLst/>
              <a:cxnLst/>
              <a:rect l="0" t="0" r="0" b="0"/>
              <a:pathLst>
                <a:path w="41702" h="8402" extrusionOk="0">
                  <a:moveTo>
                    <a:pt x="16625" y="1"/>
                  </a:moveTo>
                  <a:lnTo>
                    <a:pt x="12297" y="153"/>
                  </a:lnTo>
                  <a:lnTo>
                    <a:pt x="11176" y="179"/>
                  </a:lnTo>
                  <a:lnTo>
                    <a:pt x="9140" y="484"/>
                  </a:lnTo>
                  <a:lnTo>
                    <a:pt x="7307" y="1070"/>
                  </a:lnTo>
                  <a:lnTo>
                    <a:pt x="5677" y="1910"/>
                  </a:lnTo>
                  <a:lnTo>
                    <a:pt x="4226" y="2979"/>
                  </a:lnTo>
                  <a:lnTo>
                    <a:pt x="2902" y="4303"/>
                  </a:lnTo>
                  <a:lnTo>
                    <a:pt x="1680" y="5805"/>
                  </a:lnTo>
                  <a:lnTo>
                    <a:pt x="560" y="7485"/>
                  </a:lnTo>
                  <a:lnTo>
                    <a:pt x="0" y="8402"/>
                  </a:lnTo>
                  <a:lnTo>
                    <a:pt x="41702" y="8402"/>
                  </a:lnTo>
                  <a:lnTo>
                    <a:pt x="41141" y="7485"/>
                  </a:lnTo>
                  <a:lnTo>
                    <a:pt x="39996" y="5805"/>
                  </a:lnTo>
                  <a:lnTo>
                    <a:pt x="38799" y="4303"/>
                  </a:lnTo>
                  <a:lnTo>
                    <a:pt x="37475" y="2979"/>
                  </a:lnTo>
                  <a:lnTo>
                    <a:pt x="36024" y="1910"/>
                  </a:lnTo>
                  <a:lnTo>
                    <a:pt x="34395" y="1070"/>
                  </a:lnTo>
                  <a:lnTo>
                    <a:pt x="32562" y="484"/>
                  </a:lnTo>
                  <a:lnTo>
                    <a:pt x="30525" y="179"/>
                  </a:lnTo>
                  <a:lnTo>
                    <a:pt x="29380" y="153"/>
                  </a:lnTo>
                  <a:lnTo>
                    <a:pt x="25051" y="1"/>
                  </a:lnTo>
                  <a:lnTo>
                    <a:pt x="25051" y="433"/>
                  </a:lnTo>
                  <a:lnTo>
                    <a:pt x="24873" y="1248"/>
                  </a:lnTo>
                  <a:lnTo>
                    <a:pt x="24568" y="2012"/>
                  </a:lnTo>
                  <a:lnTo>
                    <a:pt x="24110" y="2674"/>
                  </a:lnTo>
                  <a:lnTo>
                    <a:pt x="23524" y="3259"/>
                  </a:lnTo>
                  <a:lnTo>
                    <a:pt x="22862" y="3692"/>
                  </a:lnTo>
                  <a:lnTo>
                    <a:pt x="22098" y="4023"/>
                  </a:lnTo>
                  <a:lnTo>
                    <a:pt x="21284" y="4201"/>
                  </a:lnTo>
                  <a:lnTo>
                    <a:pt x="20418" y="4201"/>
                  </a:lnTo>
                  <a:lnTo>
                    <a:pt x="19603" y="4023"/>
                  </a:lnTo>
                  <a:lnTo>
                    <a:pt x="18840" y="3692"/>
                  </a:lnTo>
                  <a:lnTo>
                    <a:pt x="18178" y="3259"/>
                  </a:lnTo>
                  <a:lnTo>
                    <a:pt x="17592" y="2674"/>
                  </a:lnTo>
                  <a:lnTo>
                    <a:pt x="17134" y="2012"/>
                  </a:lnTo>
                  <a:lnTo>
                    <a:pt x="16828" y="1248"/>
                  </a:lnTo>
                  <a:lnTo>
                    <a:pt x="16650" y="433"/>
                  </a:lnTo>
                  <a:lnTo>
                    <a:pt x="16625" y="1"/>
                  </a:lnTo>
                  <a:close/>
                </a:path>
              </a:pathLst>
            </a:custGeom>
            <a:solidFill>
              <a:srgbClr val="419C9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2" name="Shape 98"/>
            <p:cNvSpPr/>
            <p:nvPr/>
          </p:nvSpPr>
          <p:spPr>
            <a:xfrm>
              <a:off x="614900" y="1359225"/>
              <a:ext cx="288975" cy="148950"/>
            </a:xfrm>
            <a:custGeom>
              <a:avLst/>
              <a:gdLst/>
              <a:ahLst/>
              <a:cxnLst/>
              <a:rect l="0" t="0" r="0" b="0"/>
              <a:pathLst>
                <a:path w="11559" h="5958" extrusionOk="0">
                  <a:moveTo>
                    <a:pt x="1554" y="1"/>
                  </a:moveTo>
                  <a:lnTo>
                    <a:pt x="1" y="51"/>
                  </a:lnTo>
                  <a:lnTo>
                    <a:pt x="1" y="128"/>
                  </a:lnTo>
                  <a:lnTo>
                    <a:pt x="1" y="179"/>
                  </a:lnTo>
                  <a:lnTo>
                    <a:pt x="26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324" y="3870"/>
                  </a:lnTo>
                  <a:lnTo>
                    <a:pt x="2088" y="4659"/>
                  </a:lnTo>
                  <a:lnTo>
                    <a:pt x="3030" y="5270"/>
                  </a:lnTo>
                  <a:lnTo>
                    <a:pt x="4049" y="5703"/>
                  </a:lnTo>
                  <a:lnTo>
                    <a:pt x="5194" y="5958"/>
                  </a:lnTo>
                  <a:lnTo>
                    <a:pt x="6365" y="5958"/>
                  </a:lnTo>
                  <a:lnTo>
                    <a:pt x="7486" y="5703"/>
                  </a:lnTo>
                  <a:lnTo>
                    <a:pt x="8529" y="5270"/>
                  </a:lnTo>
                  <a:lnTo>
                    <a:pt x="9446" y="4659"/>
                  </a:lnTo>
                  <a:lnTo>
                    <a:pt x="10235" y="3870"/>
                  </a:lnTo>
                  <a:lnTo>
                    <a:pt x="10872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59" y="179"/>
                  </a:lnTo>
                  <a:lnTo>
                    <a:pt x="11559" y="128"/>
                  </a:lnTo>
                  <a:lnTo>
                    <a:pt x="11533" y="51"/>
                  </a:lnTo>
                  <a:lnTo>
                    <a:pt x="9980" y="1"/>
                  </a:lnTo>
                  <a:lnTo>
                    <a:pt x="9980" y="433"/>
                  </a:lnTo>
                  <a:lnTo>
                    <a:pt x="9802" y="1248"/>
                  </a:lnTo>
                  <a:lnTo>
                    <a:pt x="9497" y="2012"/>
                  </a:lnTo>
                  <a:lnTo>
                    <a:pt x="9039" y="2674"/>
                  </a:lnTo>
                  <a:lnTo>
                    <a:pt x="8453" y="3259"/>
                  </a:lnTo>
                  <a:lnTo>
                    <a:pt x="7791" y="3692"/>
                  </a:lnTo>
                  <a:lnTo>
                    <a:pt x="7027" y="4023"/>
                  </a:lnTo>
                  <a:lnTo>
                    <a:pt x="6213" y="4201"/>
                  </a:lnTo>
                  <a:lnTo>
                    <a:pt x="5347" y="4201"/>
                  </a:lnTo>
                  <a:lnTo>
                    <a:pt x="4532" y="4023"/>
                  </a:lnTo>
                  <a:lnTo>
                    <a:pt x="3769" y="3692"/>
                  </a:lnTo>
                  <a:lnTo>
                    <a:pt x="3107" y="3259"/>
                  </a:lnTo>
                  <a:lnTo>
                    <a:pt x="2521" y="2674"/>
                  </a:lnTo>
                  <a:lnTo>
                    <a:pt x="2063" y="2012"/>
                  </a:lnTo>
                  <a:lnTo>
                    <a:pt x="1757" y="1248"/>
                  </a:lnTo>
                  <a:lnTo>
                    <a:pt x="1579" y="433"/>
                  </a:lnTo>
                  <a:lnTo>
                    <a:pt x="1554" y="1"/>
                  </a:lnTo>
                  <a:close/>
                </a:path>
              </a:pathLst>
            </a:custGeom>
            <a:solidFill>
              <a:srgbClr val="52C5B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3" name="Shape 99"/>
            <p:cNvSpPr/>
            <p:nvPr/>
          </p:nvSpPr>
          <p:spPr>
            <a:xfrm>
              <a:off x="716100" y="974800"/>
              <a:ext cx="82775" cy="119675"/>
            </a:xfrm>
            <a:custGeom>
              <a:avLst/>
              <a:gdLst/>
              <a:ahLst/>
              <a:cxnLst/>
              <a:rect l="0" t="0" r="0" b="0"/>
              <a:pathLst>
                <a:path w="3311" h="4787" extrusionOk="0">
                  <a:moveTo>
                    <a:pt x="1554" y="0"/>
                  </a:moveTo>
                  <a:lnTo>
                    <a:pt x="1375" y="306"/>
                  </a:lnTo>
                  <a:lnTo>
                    <a:pt x="1299" y="586"/>
                  </a:lnTo>
                  <a:lnTo>
                    <a:pt x="26" y="4252"/>
                  </a:lnTo>
                  <a:lnTo>
                    <a:pt x="1" y="4303"/>
                  </a:lnTo>
                  <a:lnTo>
                    <a:pt x="1" y="4354"/>
                  </a:lnTo>
                  <a:lnTo>
                    <a:pt x="408" y="4558"/>
                  </a:lnTo>
                  <a:lnTo>
                    <a:pt x="1223" y="4787"/>
                  </a:lnTo>
                  <a:lnTo>
                    <a:pt x="2063" y="4787"/>
                  </a:lnTo>
                  <a:lnTo>
                    <a:pt x="2903" y="4558"/>
                  </a:lnTo>
                  <a:lnTo>
                    <a:pt x="3310" y="4354"/>
                  </a:lnTo>
                  <a:lnTo>
                    <a:pt x="3310" y="4303"/>
                  </a:lnTo>
                  <a:lnTo>
                    <a:pt x="3285" y="4252"/>
                  </a:lnTo>
                  <a:lnTo>
                    <a:pt x="2012" y="586"/>
                  </a:lnTo>
                  <a:lnTo>
                    <a:pt x="1935" y="306"/>
                  </a:lnTo>
                  <a:lnTo>
                    <a:pt x="1757" y="0"/>
                  </a:lnTo>
                  <a:close/>
                </a:path>
              </a:pathLst>
            </a:custGeom>
            <a:solidFill>
              <a:srgbClr val="D3A699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4" name="Shape 100"/>
            <p:cNvSpPr/>
            <p:nvPr/>
          </p:nvSpPr>
          <p:spPr>
            <a:xfrm>
              <a:off x="716100" y="1083625"/>
              <a:ext cx="82775" cy="37575"/>
            </a:xfrm>
            <a:custGeom>
              <a:avLst/>
              <a:gdLst/>
              <a:ahLst/>
              <a:cxnLst/>
              <a:rect l="0" t="0" r="0" b="0"/>
              <a:pathLst>
                <a:path w="3311" h="1503" extrusionOk="0">
                  <a:moveTo>
                    <a:pt x="1" y="1"/>
                  </a:moveTo>
                  <a:lnTo>
                    <a:pt x="1" y="306"/>
                  </a:lnTo>
                  <a:lnTo>
                    <a:pt x="281" y="841"/>
                  </a:lnTo>
                  <a:lnTo>
                    <a:pt x="764" y="1248"/>
                  </a:lnTo>
                  <a:lnTo>
                    <a:pt x="1299" y="1477"/>
                  </a:lnTo>
                  <a:lnTo>
                    <a:pt x="1528" y="1503"/>
                  </a:lnTo>
                  <a:lnTo>
                    <a:pt x="1783" y="1503"/>
                  </a:lnTo>
                  <a:lnTo>
                    <a:pt x="2012" y="1477"/>
                  </a:lnTo>
                  <a:lnTo>
                    <a:pt x="2546" y="1248"/>
                  </a:lnTo>
                  <a:lnTo>
                    <a:pt x="3030" y="841"/>
                  </a:lnTo>
                  <a:lnTo>
                    <a:pt x="3310" y="306"/>
                  </a:lnTo>
                  <a:lnTo>
                    <a:pt x="3310" y="1"/>
                  </a:lnTo>
                  <a:lnTo>
                    <a:pt x="2903" y="205"/>
                  </a:lnTo>
                  <a:lnTo>
                    <a:pt x="2063" y="434"/>
                  </a:lnTo>
                  <a:lnTo>
                    <a:pt x="1223" y="434"/>
                  </a:lnTo>
                  <a:lnTo>
                    <a:pt x="408" y="20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5" name="Shape 101"/>
            <p:cNvSpPr/>
            <p:nvPr/>
          </p:nvSpPr>
          <p:spPr>
            <a:xfrm>
              <a:off x="552525" y="949350"/>
              <a:ext cx="26750" cy="26100"/>
            </a:xfrm>
            <a:custGeom>
              <a:avLst/>
              <a:gdLst/>
              <a:ahLst/>
              <a:cxnLst/>
              <a:rect l="0" t="0" r="0" b="0"/>
              <a:pathLst>
                <a:path w="1070" h="1044" extrusionOk="0">
                  <a:moveTo>
                    <a:pt x="535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1" y="509"/>
                  </a:lnTo>
                  <a:lnTo>
                    <a:pt x="26" y="738"/>
                  </a:lnTo>
                  <a:lnTo>
                    <a:pt x="306" y="1018"/>
                  </a:lnTo>
                  <a:lnTo>
                    <a:pt x="535" y="1044"/>
                  </a:lnTo>
                  <a:lnTo>
                    <a:pt x="739" y="1018"/>
                  </a:lnTo>
                  <a:lnTo>
                    <a:pt x="1019" y="738"/>
                  </a:lnTo>
                  <a:lnTo>
                    <a:pt x="1070" y="509"/>
                  </a:lnTo>
                  <a:lnTo>
                    <a:pt x="1019" y="306"/>
                  </a:lnTo>
                  <a:lnTo>
                    <a:pt x="739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6" name="Shape 102"/>
            <p:cNvSpPr/>
            <p:nvPr/>
          </p:nvSpPr>
          <p:spPr>
            <a:xfrm>
              <a:off x="913400" y="949350"/>
              <a:ext cx="26125" cy="26100"/>
            </a:xfrm>
            <a:custGeom>
              <a:avLst/>
              <a:gdLst/>
              <a:ahLst/>
              <a:cxnLst/>
              <a:rect l="0" t="0" r="0" b="0"/>
              <a:pathLst>
                <a:path w="1045" h="1044" extrusionOk="0">
                  <a:moveTo>
                    <a:pt x="510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1" y="509"/>
                  </a:lnTo>
                  <a:lnTo>
                    <a:pt x="26" y="738"/>
                  </a:lnTo>
                  <a:lnTo>
                    <a:pt x="306" y="1018"/>
                  </a:lnTo>
                  <a:lnTo>
                    <a:pt x="510" y="1044"/>
                  </a:lnTo>
                  <a:lnTo>
                    <a:pt x="739" y="1018"/>
                  </a:lnTo>
                  <a:lnTo>
                    <a:pt x="1019" y="738"/>
                  </a:lnTo>
                  <a:lnTo>
                    <a:pt x="1045" y="509"/>
                  </a:lnTo>
                  <a:lnTo>
                    <a:pt x="1019" y="306"/>
                  </a:lnTo>
                  <a:lnTo>
                    <a:pt x="739" y="26"/>
                  </a:lnTo>
                  <a:lnTo>
                    <a:pt x="5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7" name="Shape 103"/>
            <p:cNvSpPr/>
            <p:nvPr/>
          </p:nvSpPr>
          <p:spPr>
            <a:xfrm>
              <a:off x="506075" y="1037175"/>
              <a:ext cx="145775" cy="68750"/>
            </a:xfrm>
            <a:custGeom>
              <a:avLst/>
              <a:gdLst/>
              <a:ahLst/>
              <a:cxnLst/>
              <a:rect l="0" t="0" r="0" b="0"/>
              <a:pathLst>
                <a:path w="5831" h="2750" extrusionOk="0">
                  <a:moveTo>
                    <a:pt x="1375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29" y="611"/>
                  </a:lnTo>
                  <a:lnTo>
                    <a:pt x="26" y="1095"/>
                  </a:lnTo>
                  <a:lnTo>
                    <a:pt x="0" y="1375"/>
                  </a:lnTo>
                  <a:lnTo>
                    <a:pt x="26" y="1655"/>
                  </a:lnTo>
                  <a:lnTo>
                    <a:pt x="229" y="2164"/>
                  </a:lnTo>
                  <a:lnTo>
                    <a:pt x="586" y="2521"/>
                  </a:lnTo>
                  <a:lnTo>
                    <a:pt x="1095" y="2750"/>
                  </a:lnTo>
                  <a:lnTo>
                    <a:pt x="4736" y="2750"/>
                  </a:lnTo>
                  <a:lnTo>
                    <a:pt x="5245" y="2521"/>
                  </a:lnTo>
                  <a:lnTo>
                    <a:pt x="5601" y="2164"/>
                  </a:lnTo>
                  <a:lnTo>
                    <a:pt x="5805" y="1655"/>
                  </a:lnTo>
                  <a:lnTo>
                    <a:pt x="5830" y="1375"/>
                  </a:lnTo>
                  <a:lnTo>
                    <a:pt x="5805" y="1095"/>
                  </a:lnTo>
                  <a:lnTo>
                    <a:pt x="5601" y="611"/>
                  </a:lnTo>
                  <a:lnTo>
                    <a:pt x="5245" y="229"/>
                  </a:lnTo>
                  <a:lnTo>
                    <a:pt x="4736" y="26"/>
                  </a:lnTo>
                  <a:lnTo>
                    <a:pt x="4455" y="0"/>
                  </a:lnTo>
                  <a:close/>
                </a:path>
              </a:pathLst>
            </a:custGeom>
            <a:solidFill>
              <a:srgbClr val="C66C6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8" name="Shape 104"/>
            <p:cNvSpPr/>
            <p:nvPr/>
          </p:nvSpPr>
          <p:spPr>
            <a:xfrm>
              <a:off x="866950" y="1037175"/>
              <a:ext cx="145775" cy="68750"/>
            </a:xfrm>
            <a:custGeom>
              <a:avLst/>
              <a:gdLst/>
              <a:ahLst/>
              <a:cxnLst/>
              <a:rect l="0" t="0" r="0" b="0"/>
              <a:pathLst>
                <a:path w="5831" h="2750" extrusionOk="0">
                  <a:moveTo>
                    <a:pt x="1375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29" y="611"/>
                  </a:lnTo>
                  <a:lnTo>
                    <a:pt x="0" y="1095"/>
                  </a:lnTo>
                  <a:lnTo>
                    <a:pt x="0" y="1375"/>
                  </a:lnTo>
                  <a:lnTo>
                    <a:pt x="0" y="1655"/>
                  </a:lnTo>
                  <a:lnTo>
                    <a:pt x="229" y="2164"/>
                  </a:lnTo>
                  <a:lnTo>
                    <a:pt x="586" y="2521"/>
                  </a:lnTo>
                  <a:lnTo>
                    <a:pt x="1095" y="2750"/>
                  </a:lnTo>
                  <a:lnTo>
                    <a:pt x="4736" y="2750"/>
                  </a:lnTo>
                  <a:lnTo>
                    <a:pt x="5219" y="2521"/>
                  </a:lnTo>
                  <a:lnTo>
                    <a:pt x="5601" y="2164"/>
                  </a:lnTo>
                  <a:lnTo>
                    <a:pt x="5805" y="1655"/>
                  </a:lnTo>
                  <a:lnTo>
                    <a:pt x="5830" y="1375"/>
                  </a:lnTo>
                  <a:lnTo>
                    <a:pt x="5805" y="1095"/>
                  </a:lnTo>
                  <a:lnTo>
                    <a:pt x="5601" y="611"/>
                  </a:lnTo>
                  <a:lnTo>
                    <a:pt x="5219" y="229"/>
                  </a:lnTo>
                  <a:lnTo>
                    <a:pt x="4736" y="26"/>
                  </a:lnTo>
                  <a:lnTo>
                    <a:pt x="4456" y="0"/>
                  </a:lnTo>
                  <a:close/>
                </a:path>
              </a:pathLst>
            </a:custGeom>
            <a:solidFill>
              <a:srgbClr val="C66C6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9" name="Shape 105"/>
            <p:cNvSpPr/>
            <p:nvPr/>
          </p:nvSpPr>
          <p:spPr>
            <a:xfrm>
              <a:off x="363500" y="394325"/>
              <a:ext cx="791800" cy="526400"/>
            </a:xfrm>
            <a:custGeom>
              <a:avLst/>
              <a:gdLst/>
              <a:ahLst/>
              <a:cxnLst/>
              <a:rect l="0" t="0" r="0" b="0"/>
              <a:pathLst>
                <a:path w="31672" h="21056" extrusionOk="0">
                  <a:moveTo>
                    <a:pt x="15836" y="1"/>
                  </a:moveTo>
                  <a:lnTo>
                    <a:pt x="15021" y="26"/>
                  </a:lnTo>
                  <a:lnTo>
                    <a:pt x="13417" y="179"/>
                  </a:lnTo>
                  <a:lnTo>
                    <a:pt x="11890" y="510"/>
                  </a:lnTo>
                  <a:lnTo>
                    <a:pt x="10388" y="968"/>
                  </a:lnTo>
                  <a:lnTo>
                    <a:pt x="8962" y="1554"/>
                  </a:lnTo>
                  <a:lnTo>
                    <a:pt x="7638" y="2292"/>
                  </a:lnTo>
                  <a:lnTo>
                    <a:pt x="6365" y="3158"/>
                  </a:lnTo>
                  <a:lnTo>
                    <a:pt x="5194" y="4125"/>
                  </a:lnTo>
                  <a:lnTo>
                    <a:pt x="4125" y="5195"/>
                  </a:lnTo>
                  <a:lnTo>
                    <a:pt x="3157" y="6366"/>
                  </a:lnTo>
                  <a:lnTo>
                    <a:pt x="2292" y="7639"/>
                  </a:lnTo>
                  <a:lnTo>
                    <a:pt x="1553" y="8988"/>
                  </a:lnTo>
                  <a:lnTo>
                    <a:pt x="968" y="10388"/>
                  </a:lnTo>
                  <a:lnTo>
                    <a:pt x="484" y="11890"/>
                  </a:lnTo>
                  <a:lnTo>
                    <a:pt x="179" y="13418"/>
                  </a:lnTo>
                  <a:lnTo>
                    <a:pt x="26" y="15022"/>
                  </a:lnTo>
                  <a:lnTo>
                    <a:pt x="0" y="15836"/>
                  </a:lnTo>
                  <a:lnTo>
                    <a:pt x="0" y="21055"/>
                  </a:lnTo>
                  <a:lnTo>
                    <a:pt x="739" y="20597"/>
                  </a:lnTo>
                  <a:lnTo>
                    <a:pt x="2979" y="19044"/>
                  </a:lnTo>
                  <a:lnTo>
                    <a:pt x="5729" y="16702"/>
                  </a:lnTo>
                  <a:lnTo>
                    <a:pt x="7893" y="14411"/>
                  </a:lnTo>
                  <a:lnTo>
                    <a:pt x="9293" y="12654"/>
                  </a:lnTo>
                  <a:lnTo>
                    <a:pt x="9980" y="11687"/>
                  </a:lnTo>
                  <a:lnTo>
                    <a:pt x="10031" y="11839"/>
                  </a:lnTo>
                  <a:lnTo>
                    <a:pt x="10591" y="12883"/>
                  </a:lnTo>
                  <a:lnTo>
                    <a:pt x="11279" y="13825"/>
                  </a:lnTo>
                  <a:lnTo>
                    <a:pt x="12272" y="14894"/>
                  </a:lnTo>
                  <a:lnTo>
                    <a:pt x="13595" y="15989"/>
                  </a:lnTo>
                  <a:lnTo>
                    <a:pt x="15301" y="17007"/>
                  </a:lnTo>
                  <a:lnTo>
                    <a:pt x="17414" y="17822"/>
                  </a:lnTo>
                  <a:lnTo>
                    <a:pt x="18662" y="18102"/>
                  </a:lnTo>
                  <a:lnTo>
                    <a:pt x="18713" y="17440"/>
                  </a:lnTo>
                  <a:lnTo>
                    <a:pt x="18611" y="14971"/>
                  </a:lnTo>
                  <a:lnTo>
                    <a:pt x="18764" y="15098"/>
                  </a:lnTo>
                  <a:lnTo>
                    <a:pt x="20393" y="16346"/>
                  </a:lnTo>
                  <a:lnTo>
                    <a:pt x="22735" y="17720"/>
                  </a:lnTo>
                  <a:lnTo>
                    <a:pt x="24772" y="18662"/>
                  </a:lnTo>
                  <a:lnTo>
                    <a:pt x="27216" y="19579"/>
                  </a:lnTo>
                  <a:lnTo>
                    <a:pt x="30067" y="20368"/>
                  </a:lnTo>
                  <a:lnTo>
                    <a:pt x="31671" y="20674"/>
                  </a:lnTo>
                  <a:lnTo>
                    <a:pt x="31671" y="15836"/>
                  </a:lnTo>
                  <a:lnTo>
                    <a:pt x="31646" y="15022"/>
                  </a:lnTo>
                  <a:lnTo>
                    <a:pt x="31493" y="13418"/>
                  </a:lnTo>
                  <a:lnTo>
                    <a:pt x="31162" y="11890"/>
                  </a:lnTo>
                  <a:lnTo>
                    <a:pt x="30704" y="10388"/>
                  </a:lnTo>
                  <a:lnTo>
                    <a:pt x="30093" y="8988"/>
                  </a:lnTo>
                  <a:lnTo>
                    <a:pt x="29380" y="7639"/>
                  </a:lnTo>
                  <a:lnTo>
                    <a:pt x="28514" y="6366"/>
                  </a:lnTo>
                  <a:lnTo>
                    <a:pt x="27547" y="5195"/>
                  </a:lnTo>
                  <a:lnTo>
                    <a:pt x="26478" y="4125"/>
                  </a:lnTo>
                  <a:lnTo>
                    <a:pt x="25306" y="3158"/>
                  </a:lnTo>
                  <a:lnTo>
                    <a:pt x="24034" y="2292"/>
                  </a:lnTo>
                  <a:lnTo>
                    <a:pt x="22684" y="1554"/>
                  </a:lnTo>
                  <a:lnTo>
                    <a:pt x="21284" y="968"/>
                  </a:lnTo>
                  <a:lnTo>
                    <a:pt x="19782" y="510"/>
                  </a:lnTo>
                  <a:lnTo>
                    <a:pt x="18254" y="179"/>
                  </a:lnTo>
                  <a:lnTo>
                    <a:pt x="16650" y="26"/>
                  </a:lnTo>
                  <a:lnTo>
                    <a:pt x="15836" y="1"/>
                  </a:lnTo>
                  <a:close/>
                </a:path>
              </a:pathLst>
            </a:custGeom>
            <a:solidFill>
              <a:srgbClr val="542D1C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0" name="Shape 106"/>
            <p:cNvSpPr/>
            <p:nvPr/>
          </p:nvSpPr>
          <p:spPr>
            <a:xfrm>
              <a:off x="523900" y="857050"/>
              <a:ext cx="110125" cy="21675"/>
            </a:xfrm>
            <a:custGeom>
              <a:avLst/>
              <a:gdLst/>
              <a:ahLst/>
              <a:cxnLst/>
              <a:rect l="0" t="0" r="0" b="0"/>
              <a:pathLst>
                <a:path w="4405" h="867" fill="none" extrusionOk="0">
                  <a:moveTo>
                    <a:pt x="4404" y="866"/>
                  </a:moveTo>
                  <a:lnTo>
                    <a:pt x="4175" y="662"/>
                  </a:lnTo>
                  <a:lnTo>
                    <a:pt x="3666" y="306"/>
                  </a:lnTo>
                  <a:lnTo>
                    <a:pt x="2800" y="1"/>
                  </a:lnTo>
                  <a:lnTo>
                    <a:pt x="1604" y="1"/>
                  </a:lnTo>
                  <a:lnTo>
                    <a:pt x="738" y="306"/>
                  </a:lnTo>
                  <a:lnTo>
                    <a:pt x="229" y="662"/>
                  </a:lnTo>
                  <a:lnTo>
                    <a:pt x="0" y="866"/>
                  </a:lnTo>
                </a:path>
              </a:pathLst>
            </a:custGeom>
            <a:noFill/>
            <a:ln w="21000" cap="rnd" cmpd="sng">
              <a:solidFill>
                <a:srgbClr val="713C2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1" name="Shape 107"/>
            <p:cNvSpPr/>
            <p:nvPr/>
          </p:nvSpPr>
          <p:spPr>
            <a:xfrm>
              <a:off x="884775" y="857050"/>
              <a:ext cx="110125" cy="21675"/>
            </a:xfrm>
            <a:custGeom>
              <a:avLst/>
              <a:gdLst/>
              <a:ahLst/>
              <a:cxnLst/>
              <a:rect l="0" t="0" r="0" b="0"/>
              <a:pathLst>
                <a:path w="4405" h="867" fill="none" extrusionOk="0">
                  <a:moveTo>
                    <a:pt x="4405" y="866"/>
                  </a:moveTo>
                  <a:lnTo>
                    <a:pt x="4175" y="662"/>
                  </a:lnTo>
                  <a:lnTo>
                    <a:pt x="3641" y="306"/>
                  </a:lnTo>
                  <a:lnTo>
                    <a:pt x="2801" y="1"/>
                  </a:lnTo>
                  <a:lnTo>
                    <a:pt x="1604" y="1"/>
                  </a:lnTo>
                  <a:lnTo>
                    <a:pt x="738" y="306"/>
                  </a:lnTo>
                  <a:lnTo>
                    <a:pt x="229" y="662"/>
                  </a:lnTo>
                  <a:lnTo>
                    <a:pt x="0" y="866"/>
                  </a:lnTo>
                </a:path>
              </a:pathLst>
            </a:custGeom>
            <a:noFill/>
            <a:ln w="21000" cap="rnd" cmpd="sng">
              <a:solidFill>
                <a:srgbClr val="713C2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2" name="Shape 108"/>
            <p:cNvSpPr/>
            <p:nvPr/>
          </p:nvSpPr>
          <p:spPr>
            <a:xfrm>
              <a:off x="697650" y="1161925"/>
              <a:ext cx="123500" cy="35650"/>
            </a:xfrm>
            <a:custGeom>
              <a:avLst/>
              <a:gdLst/>
              <a:ahLst/>
              <a:cxnLst/>
              <a:rect l="0" t="0" r="0" b="0"/>
              <a:pathLst>
                <a:path w="4940" h="1426" fill="none" extrusionOk="0">
                  <a:moveTo>
                    <a:pt x="0" y="0"/>
                  </a:moveTo>
                  <a:lnTo>
                    <a:pt x="128" y="306"/>
                  </a:lnTo>
                  <a:lnTo>
                    <a:pt x="611" y="815"/>
                  </a:lnTo>
                  <a:lnTo>
                    <a:pt x="1248" y="1197"/>
                  </a:lnTo>
                  <a:lnTo>
                    <a:pt x="2037" y="1426"/>
                  </a:lnTo>
                  <a:lnTo>
                    <a:pt x="2470" y="1426"/>
                  </a:lnTo>
                  <a:lnTo>
                    <a:pt x="2903" y="1426"/>
                  </a:lnTo>
                  <a:lnTo>
                    <a:pt x="3666" y="1222"/>
                  </a:lnTo>
                  <a:lnTo>
                    <a:pt x="4303" y="840"/>
                  </a:lnTo>
                  <a:lnTo>
                    <a:pt x="4787" y="331"/>
                  </a:lnTo>
                  <a:lnTo>
                    <a:pt x="4939" y="26"/>
                  </a:lnTo>
                </a:path>
              </a:pathLst>
            </a:custGeom>
            <a:noFill/>
            <a:ln w="21000" cap="rnd" cmpd="sng">
              <a:solidFill>
                <a:srgbClr val="AE4C3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3" name="Shape 109"/>
            <p:cNvSpPr/>
            <p:nvPr/>
          </p:nvSpPr>
          <p:spPr>
            <a:xfrm>
              <a:off x="1280650" y="970350"/>
              <a:ext cx="357075" cy="585575"/>
            </a:xfrm>
            <a:custGeom>
              <a:avLst/>
              <a:gdLst/>
              <a:ahLst/>
              <a:cxnLst/>
              <a:rect l="0" t="0" r="0" b="0"/>
              <a:pathLst>
                <a:path w="14283" h="23423" extrusionOk="0">
                  <a:moveTo>
                    <a:pt x="9217" y="0"/>
                  </a:moveTo>
                  <a:lnTo>
                    <a:pt x="8784" y="77"/>
                  </a:lnTo>
                  <a:lnTo>
                    <a:pt x="8427" y="357"/>
                  </a:lnTo>
                  <a:lnTo>
                    <a:pt x="8173" y="738"/>
                  </a:lnTo>
                  <a:lnTo>
                    <a:pt x="8096" y="993"/>
                  </a:lnTo>
                  <a:lnTo>
                    <a:pt x="6365" y="8529"/>
                  </a:lnTo>
                  <a:lnTo>
                    <a:pt x="6060" y="8453"/>
                  </a:lnTo>
                  <a:lnTo>
                    <a:pt x="7587" y="1757"/>
                  </a:lnTo>
                  <a:lnTo>
                    <a:pt x="7638" y="1502"/>
                  </a:lnTo>
                  <a:lnTo>
                    <a:pt x="7587" y="1019"/>
                  </a:lnTo>
                  <a:lnTo>
                    <a:pt x="7384" y="637"/>
                  </a:lnTo>
                  <a:lnTo>
                    <a:pt x="7027" y="357"/>
                  </a:lnTo>
                  <a:lnTo>
                    <a:pt x="6824" y="280"/>
                  </a:lnTo>
                  <a:lnTo>
                    <a:pt x="6620" y="255"/>
                  </a:lnTo>
                  <a:lnTo>
                    <a:pt x="6187" y="357"/>
                  </a:lnTo>
                  <a:lnTo>
                    <a:pt x="5831" y="611"/>
                  </a:lnTo>
                  <a:lnTo>
                    <a:pt x="5576" y="1019"/>
                  </a:lnTo>
                  <a:lnTo>
                    <a:pt x="5500" y="1273"/>
                  </a:lnTo>
                  <a:lnTo>
                    <a:pt x="3387" y="10413"/>
                  </a:lnTo>
                  <a:lnTo>
                    <a:pt x="3157" y="9547"/>
                  </a:lnTo>
                  <a:lnTo>
                    <a:pt x="2648" y="8172"/>
                  </a:lnTo>
                  <a:lnTo>
                    <a:pt x="2139" y="7205"/>
                  </a:lnTo>
                  <a:lnTo>
                    <a:pt x="1630" y="6594"/>
                  </a:lnTo>
                  <a:lnTo>
                    <a:pt x="968" y="6110"/>
                  </a:lnTo>
                  <a:lnTo>
                    <a:pt x="408" y="6034"/>
                  </a:lnTo>
                  <a:lnTo>
                    <a:pt x="332" y="6059"/>
                  </a:lnTo>
                  <a:lnTo>
                    <a:pt x="179" y="6136"/>
                  </a:lnTo>
                  <a:lnTo>
                    <a:pt x="1" y="6441"/>
                  </a:lnTo>
                  <a:lnTo>
                    <a:pt x="1" y="6950"/>
                  </a:lnTo>
                  <a:lnTo>
                    <a:pt x="51" y="7052"/>
                  </a:lnTo>
                  <a:lnTo>
                    <a:pt x="561" y="9980"/>
                  </a:lnTo>
                  <a:lnTo>
                    <a:pt x="1172" y="13493"/>
                  </a:lnTo>
                  <a:lnTo>
                    <a:pt x="1223" y="13875"/>
                  </a:lnTo>
                  <a:lnTo>
                    <a:pt x="1426" y="14537"/>
                  </a:lnTo>
                  <a:lnTo>
                    <a:pt x="1910" y="15301"/>
                  </a:lnTo>
                  <a:lnTo>
                    <a:pt x="2954" y="16116"/>
                  </a:lnTo>
                  <a:lnTo>
                    <a:pt x="3183" y="16192"/>
                  </a:lnTo>
                  <a:lnTo>
                    <a:pt x="1859" y="21844"/>
                  </a:lnTo>
                  <a:lnTo>
                    <a:pt x="8809" y="23422"/>
                  </a:lnTo>
                  <a:lnTo>
                    <a:pt x="10159" y="17669"/>
                  </a:lnTo>
                  <a:lnTo>
                    <a:pt x="10286" y="17694"/>
                  </a:lnTo>
                  <a:lnTo>
                    <a:pt x="10719" y="17592"/>
                  </a:lnTo>
                  <a:lnTo>
                    <a:pt x="11228" y="17312"/>
                  </a:lnTo>
                  <a:lnTo>
                    <a:pt x="11635" y="16778"/>
                  </a:lnTo>
                  <a:lnTo>
                    <a:pt x="11763" y="16396"/>
                  </a:lnTo>
                  <a:lnTo>
                    <a:pt x="12094" y="14944"/>
                  </a:lnTo>
                  <a:lnTo>
                    <a:pt x="12832" y="11737"/>
                  </a:lnTo>
                  <a:lnTo>
                    <a:pt x="13086" y="10617"/>
                  </a:lnTo>
                  <a:lnTo>
                    <a:pt x="13214" y="10107"/>
                  </a:lnTo>
                  <a:lnTo>
                    <a:pt x="14232" y="5627"/>
                  </a:lnTo>
                  <a:lnTo>
                    <a:pt x="14283" y="5397"/>
                  </a:lnTo>
                  <a:lnTo>
                    <a:pt x="14232" y="4965"/>
                  </a:lnTo>
                  <a:lnTo>
                    <a:pt x="14028" y="4608"/>
                  </a:lnTo>
                  <a:lnTo>
                    <a:pt x="13723" y="4354"/>
                  </a:lnTo>
                  <a:lnTo>
                    <a:pt x="13519" y="4277"/>
                  </a:lnTo>
                  <a:lnTo>
                    <a:pt x="13341" y="4252"/>
                  </a:lnTo>
                  <a:lnTo>
                    <a:pt x="12934" y="4354"/>
                  </a:lnTo>
                  <a:lnTo>
                    <a:pt x="12603" y="4583"/>
                  </a:lnTo>
                  <a:lnTo>
                    <a:pt x="12374" y="4965"/>
                  </a:lnTo>
                  <a:lnTo>
                    <a:pt x="12297" y="5194"/>
                  </a:lnTo>
                  <a:lnTo>
                    <a:pt x="11253" y="9649"/>
                  </a:lnTo>
                  <a:lnTo>
                    <a:pt x="10872" y="9573"/>
                  </a:lnTo>
                  <a:lnTo>
                    <a:pt x="12323" y="3284"/>
                  </a:lnTo>
                  <a:lnTo>
                    <a:pt x="12374" y="3030"/>
                  </a:lnTo>
                  <a:lnTo>
                    <a:pt x="12323" y="2546"/>
                  </a:lnTo>
                  <a:lnTo>
                    <a:pt x="12094" y="2164"/>
                  </a:lnTo>
                  <a:lnTo>
                    <a:pt x="11763" y="1884"/>
                  </a:lnTo>
                  <a:lnTo>
                    <a:pt x="11559" y="1808"/>
                  </a:lnTo>
                  <a:lnTo>
                    <a:pt x="11330" y="1782"/>
                  </a:lnTo>
                  <a:lnTo>
                    <a:pt x="10922" y="1884"/>
                  </a:lnTo>
                  <a:lnTo>
                    <a:pt x="10566" y="2139"/>
                  </a:lnTo>
                  <a:lnTo>
                    <a:pt x="10286" y="2546"/>
                  </a:lnTo>
                  <a:lnTo>
                    <a:pt x="10235" y="2801"/>
                  </a:lnTo>
                  <a:lnTo>
                    <a:pt x="8784" y="9089"/>
                  </a:lnTo>
                  <a:lnTo>
                    <a:pt x="8478" y="9013"/>
                  </a:lnTo>
                  <a:lnTo>
                    <a:pt x="10210" y="1477"/>
                  </a:lnTo>
                  <a:lnTo>
                    <a:pt x="10235" y="1222"/>
                  </a:lnTo>
                  <a:lnTo>
                    <a:pt x="10184" y="764"/>
                  </a:lnTo>
                  <a:lnTo>
                    <a:pt x="9980" y="357"/>
                  </a:lnTo>
                  <a:lnTo>
                    <a:pt x="9649" y="77"/>
                  </a:lnTo>
                  <a:lnTo>
                    <a:pt x="9420" y="26"/>
                  </a:lnTo>
                  <a:lnTo>
                    <a:pt x="9217" y="0"/>
                  </a:lnTo>
                  <a:close/>
                </a:path>
              </a:pathLst>
            </a:custGeom>
            <a:solidFill>
              <a:srgbClr val="C08A7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4" name="Shape 110"/>
            <p:cNvSpPr/>
            <p:nvPr/>
          </p:nvSpPr>
          <p:spPr>
            <a:xfrm>
              <a:off x="1365300" y="1230025"/>
              <a:ext cx="25" cy="25"/>
            </a:xfrm>
            <a:custGeom>
              <a:avLst/>
              <a:gdLst/>
              <a:ahLst/>
              <a:cxnLst/>
              <a:rect l="0" t="0" r="0" b="0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5" name="Shape 111"/>
            <p:cNvSpPr/>
            <p:nvPr/>
          </p:nvSpPr>
          <p:spPr>
            <a:xfrm>
              <a:off x="1398400" y="1174650"/>
              <a:ext cx="190975" cy="55400"/>
            </a:xfrm>
            <a:custGeom>
              <a:avLst/>
              <a:gdLst/>
              <a:ahLst/>
              <a:cxnLst/>
              <a:rect l="0" t="0" r="0" b="0"/>
              <a:pathLst>
                <a:path w="7639" h="2216" extrusionOk="0">
                  <a:moveTo>
                    <a:pt x="102" y="0"/>
                  </a:moveTo>
                  <a:lnTo>
                    <a:pt x="0" y="484"/>
                  </a:lnTo>
                  <a:lnTo>
                    <a:pt x="7536" y="2215"/>
                  </a:lnTo>
                  <a:lnTo>
                    <a:pt x="7638" y="1732"/>
                  </a:lnTo>
                  <a:lnTo>
                    <a:pt x="6569" y="1477"/>
                  </a:lnTo>
                  <a:lnTo>
                    <a:pt x="6543" y="1477"/>
                  </a:lnTo>
                  <a:lnTo>
                    <a:pt x="6162" y="1401"/>
                  </a:lnTo>
                  <a:lnTo>
                    <a:pt x="4074" y="917"/>
                  </a:lnTo>
                  <a:lnTo>
                    <a:pt x="3768" y="841"/>
                  </a:lnTo>
                  <a:lnTo>
                    <a:pt x="1655" y="357"/>
                  </a:lnTo>
                  <a:lnTo>
                    <a:pt x="1350" y="28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6" name="Shape 112"/>
            <p:cNvSpPr/>
            <p:nvPr/>
          </p:nvSpPr>
          <p:spPr>
            <a:xfrm>
              <a:off x="1365300" y="1223650"/>
              <a:ext cx="105675" cy="159150"/>
            </a:xfrm>
            <a:custGeom>
              <a:avLst/>
              <a:gdLst/>
              <a:ahLst/>
              <a:cxnLst/>
              <a:rect l="0" t="0" r="0" b="0"/>
              <a:pathLst>
                <a:path w="4227" h="6366" extrusionOk="0">
                  <a:moveTo>
                    <a:pt x="77" y="1"/>
                  </a:moveTo>
                  <a:lnTo>
                    <a:pt x="52" y="26"/>
                  </a:lnTo>
                  <a:lnTo>
                    <a:pt x="1" y="255"/>
                  </a:lnTo>
                  <a:lnTo>
                    <a:pt x="230" y="306"/>
                  </a:lnTo>
                  <a:lnTo>
                    <a:pt x="1121" y="612"/>
                  </a:lnTo>
                  <a:lnTo>
                    <a:pt x="1859" y="1019"/>
                  </a:lnTo>
                  <a:lnTo>
                    <a:pt x="2597" y="1656"/>
                  </a:lnTo>
                  <a:lnTo>
                    <a:pt x="3259" y="2572"/>
                  </a:lnTo>
                  <a:lnTo>
                    <a:pt x="3718" y="3794"/>
                  </a:lnTo>
                  <a:lnTo>
                    <a:pt x="3896" y="5347"/>
                  </a:lnTo>
                  <a:lnTo>
                    <a:pt x="3819" y="6315"/>
                  </a:lnTo>
                  <a:lnTo>
                    <a:pt x="4099" y="6365"/>
                  </a:lnTo>
                  <a:lnTo>
                    <a:pt x="4150" y="6213"/>
                  </a:lnTo>
                  <a:lnTo>
                    <a:pt x="4227" y="5118"/>
                  </a:lnTo>
                  <a:lnTo>
                    <a:pt x="4176" y="4125"/>
                  </a:lnTo>
                  <a:lnTo>
                    <a:pt x="3896" y="3005"/>
                  </a:lnTo>
                  <a:lnTo>
                    <a:pt x="3336" y="1936"/>
                  </a:lnTo>
                  <a:lnTo>
                    <a:pt x="2394" y="968"/>
                  </a:lnTo>
                  <a:lnTo>
                    <a:pt x="1375" y="383"/>
                  </a:lnTo>
                  <a:lnTo>
                    <a:pt x="535" y="103"/>
                  </a:lnTo>
                  <a:lnTo>
                    <a:pt x="77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7" name="Shape 113"/>
            <p:cNvSpPr/>
            <p:nvPr/>
          </p:nvSpPr>
          <p:spPr>
            <a:xfrm>
              <a:off x="1343025" y="1403775"/>
              <a:ext cx="183975" cy="84675"/>
            </a:xfrm>
            <a:custGeom>
              <a:avLst/>
              <a:gdLst/>
              <a:ahLst/>
              <a:cxnLst/>
              <a:rect l="0" t="0" r="0" b="0"/>
              <a:pathLst>
                <a:path w="7359" h="3387" extrusionOk="0">
                  <a:moveTo>
                    <a:pt x="408" y="1"/>
                  </a:moveTo>
                  <a:lnTo>
                    <a:pt x="1" y="1783"/>
                  </a:lnTo>
                  <a:lnTo>
                    <a:pt x="6951" y="3387"/>
                  </a:lnTo>
                  <a:lnTo>
                    <a:pt x="7358" y="1605"/>
                  </a:lnTo>
                  <a:lnTo>
                    <a:pt x="408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8" name="Shape 114"/>
            <p:cNvSpPr/>
            <p:nvPr/>
          </p:nvSpPr>
          <p:spPr>
            <a:xfrm>
              <a:off x="1303575" y="1425425"/>
              <a:ext cx="237425" cy="100575"/>
            </a:xfrm>
            <a:custGeom>
              <a:avLst/>
              <a:gdLst/>
              <a:ahLst/>
              <a:cxnLst/>
              <a:rect l="0" t="0" r="0" b="0"/>
              <a:pathLst>
                <a:path w="9497" h="4023" extrusionOk="0">
                  <a:moveTo>
                    <a:pt x="433" y="0"/>
                  </a:moveTo>
                  <a:lnTo>
                    <a:pt x="0" y="1935"/>
                  </a:lnTo>
                  <a:lnTo>
                    <a:pt x="9063" y="4023"/>
                  </a:lnTo>
                  <a:lnTo>
                    <a:pt x="9496" y="2113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rgbClr val="52C5B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9" name="Shape 115"/>
            <p:cNvSpPr/>
            <p:nvPr/>
          </p:nvSpPr>
          <p:spPr>
            <a:xfrm>
              <a:off x="1281300" y="1463600"/>
              <a:ext cx="251425" cy="105675"/>
            </a:xfrm>
            <a:custGeom>
              <a:avLst/>
              <a:gdLst/>
              <a:ahLst/>
              <a:cxnLst/>
              <a:rect l="0" t="0" r="0" b="0"/>
              <a:pathLst>
                <a:path w="10057" h="4227" extrusionOk="0">
                  <a:moveTo>
                    <a:pt x="967" y="1"/>
                  </a:moveTo>
                  <a:lnTo>
                    <a:pt x="0" y="4227"/>
                  </a:lnTo>
                  <a:lnTo>
                    <a:pt x="9547" y="4227"/>
                  </a:lnTo>
                  <a:lnTo>
                    <a:pt x="10056" y="2088"/>
                  </a:lnTo>
                  <a:lnTo>
                    <a:pt x="967" y="1"/>
                  </a:lnTo>
                  <a:close/>
                </a:path>
              </a:pathLst>
            </a:custGeom>
            <a:solidFill>
              <a:srgbClr val="419C9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xmlns="" val="2609578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619990" y="411510"/>
            <a:ext cx="5969100" cy="7449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 smtClean="0">
                <a:solidFill>
                  <a:srgbClr val="FF0066"/>
                </a:solidFill>
              </a:rPr>
              <a:t>6.</a:t>
            </a:r>
            <a:endParaRPr lang="en" dirty="0">
              <a:solidFill>
                <a:srgbClr val="FF0066"/>
              </a:solidFill>
            </a:endParaRPr>
          </a:p>
        </p:txBody>
      </p:sp>
      <p:sp>
        <p:nvSpPr>
          <p:cNvPr id="86" name="Shape 86"/>
          <p:cNvSpPr txBox="1">
            <a:spLocks noGrp="1"/>
          </p:cNvSpPr>
          <p:nvPr>
            <p:ph type="body" idx="2"/>
          </p:nvPr>
        </p:nvSpPr>
        <p:spPr>
          <a:xfrm>
            <a:off x="660125" y="267494"/>
            <a:ext cx="6775200" cy="826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342900" indent="-342900"/>
            <a:r>
              <a:rPr lang="ru-RU" sz="2400" dirty="0"/>
              <a:t>У правоуглом троуглу </a:t>
            </a:r>
            <a:r>
              <a:rPr lang="en-US" sz="2400" dirty="0" smtClean="0"/>
              <a:t>ABC</a:t>
            </a:r>
            <a:r>
              <a:rPr lang="ru-RU" sz="2400" dirty="0" smtClean="0"/>
              <a:t>, </a:t>
            </a:r>
            <a:r>
              <a:rPr lang="ru-RU" sz="2400" dirty="0"/>
              <a:t>угао између висине и тежишне дужи, који одговара хипотенузи, је 10°.  Колики су оштри углови овог троугла?</a:t>
            </a:r>
            <a:endParaRPr lang="en" sz="2400" dirty="0"/>
          </a:p>
        </p:txBody>
      </p:sp>
      <p:sp>
        <p:nvSpPr>
          <p:cNvPr id="2" name="Right Triangle 1"/>
          <p:cNvSpPr/>
          <p:nvPr/>
        </p:nvSpPr>
        <p:spPr>
          <a:xfrm>
            <a:off x="1115617" y="2427734"/>
            <a:ext cx="2592288" cy="1983355"/>
          </a:xfrm>
          <a:prstGeom prst="rtTriangl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grpSp>
        <p:nvGrpSpPr>
          <p:cNvPr id="53" name="Shape 155"/>
          <p:cNvGrpSpPr/>
          <p:nvPr/>
        </p:nvGrpSpPr>
        <p:grpSpPr>
          <a:xfrm flipH="1">
            <a:off x="7159275" y="3363838"/>
            <a:ext cx="2024052" cy="1786494"/>
            <a:chOff x="4163225" y="296325"/>
            <a:chExt cx="1399625" cy="1272950"/>
          </a:xfrm>
        </p:grpSpPr>
        <p:sp>
          <p:nvSpPr>
            <p:cNvPr id="54" name="Shape 156"/>
            <p:cNvSpPr/>
            <p:nvPr/>
          </p:nvSpPr>
          <p:spPr>
            <a:xfrm>
              <a:off x="4209700" y="296325"/>
              <a:ext cx="949000" cy="996100"/>
            </a:xfrm>
            <a:custGeom>
              <a:avLst/>
              <a:gdLst/>
              <a:ahLst/>
              <a:cxnLst/>
              <a:rect l="0" t="0" r="0" b="0"/>
              <a:pathLst>
                <a:path w="37960" h="39844" extrusionOk="0">
                  <a:moveTo>
                    <a:pt x="16727" y="0"/>
                  </a:moveTo>
                  <a:lnTo>
                    <a:pt x="16345" y="26"/>
                  </a:lnTo>
                  <a:lnTo>
                    <a:pt x="15963" y="102"/>
                  </a:lnTo>
                  <a:lnTo>
                    <a:pt x="15275" y="382"/>
                  </a:lnTo>
                  <a:lnTo>
                    <a:pt x="14715" y="815"/>
                  </a:lnTo>
                  <a:lnTo>
                    <a:pt x="14308" y="1401"/>
                  </a:lnTo>
                  <a:lnTo>
                    <a:pt x="14155" y="1706"/>
                  </a:lnTo>
                  <a:lnTo>
                    <a:pt x="13850" y="1502"/>
                  </a:lnTo>
                  <a:lnTo>
                    <a:pt x="13188" y="1222"/>
                  </a:lnTo>
                  <a:lnTo>
                    <a:pt x="12450" y="1146"/>
                  </a:lnTo>
                  <a:lnTo>
                    <a:pt x="11711" y="1222"/>
                  </a:lnTo>
                  <a:lnTo>
                    <a:pt x="11355" y="1375"/>
                  </a:lnTo>
                  <a:lnTo>
                    <a:pt x="10998" y="1528"/>
                  </a:lnTo>
                  <a:lnTo>
                    <a:pt x="10413" y="1986"/>
                  </a:lnTo>
                  <a:lnTo>
                    <a:pt x="10005" y="2546"/>
                  </a:lnTo>
                  <a:lnTo>
                    <a:pt x="9776" y="3183"/>
                  </a:lnTo>
                  <a:lnTo>
                    <a:pt x="9725" y="3539"/>
                  </a:lnTo>
                  <a:lnTo>
                    <a:pt x="9394" y="3412"/>
                  </a:lnTo>
                  <a:lnTo>
                    <a:pt x="8656" y="3310"/>
                  </a:lnTo>
                  <a:lnTo>
                    <a:pt x="7943" y="3412"/>
                  </a:lnTo>
                  <a:lnTo>
                    <a:pt x="7256" y="3692"/>
                  </a:lnTo>
                  <a:lnTo>
                    <a:pt x="6925" y="3921"/>
                  </a:lnTo>
                  <a:lnTo>
                    <a:pt x="6645" y="4150"/>
                  </a:lnTo>
                  <a:lnTo>
                    <a:pt x="6212" y="4736"/>
                  </a:lnTo>
                  <a:lnTo>
                    <a:pt x="5983" y="5398"/>
                  </a:lnTo>
                  <a:lnTo>
                    <a:pt x="5932" y="6060"/>
                  </a:lnTo>
                  <a:lnTo>
                    <a:pt x="6008" y="6416"/>
                  </a:lnTo>
                  <a:lnTo>
                    <a:pt x="5627" y="6390"/>
                  </a:lnTo>
                  <a:lnTo>
                    <a:pt x="4914" y="6467"/>
                  </a:lnTo>
                  <a:lnTo>
                    <a:pt x="4226" y="6747"/>
                  </a:lnTo>
                  <a:lnTo>
                    <a:pt x="3641" y="7180"/>
                  </a:lnTo>
                  <a:lnTo>
                    <a:pt x="3412" y="7485"/>
                  </a:lnTo>
                  <a:lnTo>
                    <a:pt x="3208" y="7791"/>
                  </a:lnTo>
                  <a:lnTo>
                    <a:pt x="2953" y="8453"/>
                  </a:lnTo>
                  <a:lnTo>
                    <a:pt x="2928" y="9140"/>
                  </a:lnTo>
                  <a:lnTo>
                    <a:pt x="3081" y="9802"/>
                  </a:lnTo>
                  <a:lnTo>
                    <a:pt x="3233" y="10133"/>
                  </a:lnTo>
                  <a:lnTo>
                    <a:pt x="2877" y="10184"/>
                  </a:lnTo>
                  <a:lnTo>
                    <a:pt x="2215" y="10464"/>
                  </a:lnTo>
                  <a:lnTo>
                    <a:pt x="1630" y="10897"/>
                  </a:lnTo>
                  <a:lnTo>
                    <a:pt x="1197" y="11482"/>
                  </a:lnTo>
                  <a:lnTo>
                    <a:pt x="1044" y="11813"/>
                  </a:lnTo>
                  <a:lnTo>
                    <a:pt x="942" y="12170"/>
                  </a:lnTo>
                  <a:lnTo>
                    <a:pt x="891" y="12857"/>
                  </a:lnTo>
                  <a:lnTo>
                    <a:pt x="1069" y="13544"/>
                  </a:lnTo>
                  <a:lnTo>
                    <a:pt x="1400" y="14130"/>
                  </a:lnTo>
                  <a:lnTo>
                    <a:pt x="1655" y="14410"/>
                  </a:lnTo>
                  <a:lnTo>
                    <a:pt x="1324" y="14563"/>
                  </a:lnTo>
                  <a:lnTo>
                    <a:pt x="764" y="14996"/>
                  </a:lnTo>
                  <a:lnTo>
                    <a:pt x="331" y="15556"/>
                  </a:lnTo>
                  <a:lnTo>
                    <a:pt x="77" y="16218"/>
                  </a:lnTo>
                  <a:lnTo>
                    <a:pt x="51" y="16574"/>
                  </a:lnTo>
                  <a:lnTo>
                    <a:pt x="26" y="16930"/>
                  </a:lnTo>
                  <a:lnTo>
                    <a:pt x="178" y="17567"/>
                  </a:lnTo>
                  <a:lnTo>
                    <a:pt x="484" y="18127"/>
                  </a:lnTo>
                  <a:lnTo>
                    <a:pt x="917" y="18611"/>
                  </a:lnTo>
                  <a:lnTo>
                    <a:pt x="1197" y="18814"/>
                  </a:lnTo>
                  <a:lnTo>
                    <a:pt x="917" y="18993"/>
                  </a:lnTo>
                  <a:lnTo>
                    <a:pt x="484" y="19451"/>
                  </a:lnTo>
                  <a:lnTo>
                    <a:pt x="178" y="19985"/>
                  </a:lnTo>
                  <a:lnTo>
                    <a:pt x="26" y="20596"/>
                  </a:lnTo>
                  <a:lnTo>
                    <a:pt x="0" y="20902"/>
                  </a:lnTo>
                  <a:lnTo>
                    <a:pt x="26" y="21258"/>
                  </a:lnTo>
                  <a:lnTo>
                    <a:pt x="204" y="21895"/>
                  </a:lnTo>
                  <a:lnTo>
                    <a:pt x="560" y="22455"/>
                  </a:lnTo>
                  <a:lnTo>
                    <a:pt x="1044" y="22913"/>
                  </a:lnTo>
                  <a:lnTo>
                    <a:pt x="1324" y="23091"/>
                  </a:lnTo>
                  <a:lnTo>
                    <a:pt x="1044" y="23321"/>
                  </a:lnTo>
                  <a:lnTo>
                    <a:pt x="637" y="23881"/>
                  </a:lnTo>
                  <a:lnTo>
                    <a:pt x="382" y="24517"/>
                  </a:lnTo>
                  <a:lnTo>
                    <a:pt x="306" y="25205"/>
                  </a:lnTo>
                  <a:lnTo>
                    <a:pt x="382" y="25561"/>
                  </a:lnTo>
                  <a:lnTo>
                    <a:pt x="458" y="25917"/>
                  </a:lnTo>
                  <a:lnTo>
                    <a:pt x="815" y="26554"/>
                  </a:lnTo>
                  <a:lnTo>
                    <a:pt x="1324" y="27063"/>
                  </a:lnTo>
                  <a:lnTo>
                    <a:pt x="1960" y="27419"/>
                  </a:lnTo>
                  <a:lnTo>
                    <a:pt x="2291" y="27521"/>
                  </a:lnTo>
                  <a:lnTo>
                    <a:pt x="2088" y="27801"/>
                  </a:lnTo>
                  <a:lnTo>
                    <a:pt x="1859" y="28463"/>
                  </a:lnTo>
                  <a:lnTo>
                    <a:pt x="1782" y="29151"/>
                  </a:lnTo>
                  <a:lnTo>
                    <a:pt x="1935" y="29838"/>
                  </a:lnTo>
                  <a:lnTo>
                    <a:pt x="2088" y="30169"/>
                  </a:lnTo>
                  <a:lnTo>
                    <a:pt x="2291" y="30475"/>
                  </a:lnTo>
                  <a:lnTo>
                    <a:pt x="2801" y="30984"/>
                  </a:lnTo>
                  <a:lnTo>
                    <a:pt x="3437" y="31340"/>
                  </a:lnTo>
                  <a:lnTo>
                    <a:pt x="4150" y="31518"/>
                  </a:lnTo>
                  <a:lnTo>
                    <a:pt x="4506" y="31544"/>
                  </a:lnTo>
                  <a:lnTo>
                    <a:pt x="4405" y="31875"/>
                  </a:lnTo>
                  <a:lnTo>
                    <a:pt x="4354" y="32562"/>
                  </a:lnTo>
                  <a:lnTo>
                    <a:pt x="4481" y="33224"/>
                  </a:lnTo>
                  <a:lnTo>
                    <a:pt x="4812" y="33861"/>
                  </a:lnTo>
                  <a:lnTo>
                    <a:pt x="5066" y="34141"/>
                  </a:lnTo>
                  <a:lnTo>
                    <a:pt x="5347" y="34395"/>
                  </a:lnTo>
                  <a:lnTo>
                    <a:pt x="5983" y="34752"/>
                  </a:lnTo>
                  <a:lnTo>
                    <a:pt x="6696" y="34955"/>
                  </a:lnTo>
                  <a:lnTo>
                    <a:pt x="7434" y="34955"/>
                  </a:lnTo>
                  <a:lnTo>
                    <a:pt x="7791" y="34879"/>
                  </a:lnTo>
                  <a:lnTo>
                    <a:pt x="7791" y="35210"/>
                  </a:lnTo>
                  <a:lnTo>
                    <a:pt x="7918" y="35872"/>
                  </a:lnTo>
                  <a:lnTo>
                    <a:pt x="8249" y="36508"/>
                  </a:lnTo>
                  <a:lnTo>
                    <a:pt x="8758" y="37017"/>
                  </a:lnTo>
                  <a:lnTo>
                    <a:pt x="9089" y="37221"/>
                  </a:lnTo>
                  <a:lnTo>
                    <a:pt x="9420" y="37399"/>
                  </a:lnTo>
                  <a:lnTo>
                    <a:pt x="10158" y="37578"/>
                  </a:lnTo>
                  <a:lnTo>
                    <a:pt x="10871" y="37578"/>
                  </a:lnTo>
                  <a:lnTo>
                    <a:pt x="11584" y="37399"/>
                  </a:lnTo>
                  <a:lnTo>
                    <a:pt x="11915" y="37247"/>
                  </a:lnTo>
                  <a:lnTo>
                    <a:pt x="11991" y="37578"/>
                  </a:lnTo>
                  <a:lnTo>
                    <a:pt x="12322" y="38189"/>
                  </a:lnTo>
                  <a:lnTo>
                    <a:pt x="12831" y="38698"/>
                  </a:lnTo>
                  <a:lnTo>
                    <a:pt x="13468" y="39054"/>
                  </a:lnTo>
                  <a:lnTo>
                    <a:pt x="13824" y="39181"/>
                  </a:lnTo>
                  <a:lnTo>
                    <a:pt x="14206" y="39258"/>
                  </a:lnTo>
                  <a:lnTo>
                    <a:pt x="14970" y="39258"/>
                  </a:lnTo>
                  <a:lnTo>
                    <a:pt x="15683" y="39054"/>
                  </a:lnTo>
                  <a:lnTo>
                    <a:pt x="16294" y="38698"/>
                  </a:lnTo>
                  <a:lnTo>
                    <a:pt x="16574" y="38469"/>
                  </a:lnTo>
                  <a:lnTo>
                    <a:pt x="16752" y="38749"/>
                  </a:lnTo>
                  <a:lnTo>
                    <a:pt x="17236" y="39258"/>
                  </a:lnTo>
                  <a:lnTo>
                    <a:pt x="17872" y="39614"/>
                  </a:lnTo>
                  <a:lnTo>
                    <a:pt x="18585" y="39818"/>
                  </a:lnTo>
                  <a:lnTo>
                    <a:pt x="18992" y="39843"/>
                  </a:lnTo>
                  <a:lnTo>
                    <a:pt x="19069" y="39843"/>
                  </a:lnTo>
                  <a:lnTo>
                    <a:pt x="19451" y="39818"/>
                  </a:lnTo>
                  <a:lnTo>
                    <a:pt x="20164" y="39614"/>
                  </a:lnTo>
                  <a:lnTo>
                    <a:pt x="20800" y="39258"/>
                  </a:lnTo>
                  <a:lnTo>
                    <a:pt x="21284" y="38749"/>
                  </a:lnTo>
                  <a:lnTo>
                    <a:pt x="21462" y="38443"/>
                  </a:lnTo>
                  <a:lnTo>
                    <a:pt x="21742" y="38698"/>
                  </a:lnTo>
                  <a:lnTo>
                    <a:pt x="22353" y="39054"/>
                  </a:lnTo>
                  <a:lnTo>
                    <a:pt x="23066" y="39232"/>
                  </a:lnTo>
                  <a:lnTo>
                    <a:pt x="23804" y="39232"/>
                  </a:lnTo>
                  <a:lnTo>
                    <a:pt x="24186" y="39156"/>
                  </a:lnTo>
                  <a:lnTo>
                    <a:pt x="24568" y="39029"/>
                  </a:lnTo>
                  <a:lnTo>
                    <a:pt x="25204" y="38672"/>
                  </a:lnTo>
                  <a:lnTo>
                    <a:pt x="25688" y="38163"/>
                  </a:lnTo>
                  <a:lnTo>
                    <a:pt x="26019" y="37527"/>
                  </a:lnTo>
                  <a:lnTo>
                    <a:pt x="26121" y="37196"/>
                  </a:lnTo>
                  <a:lnTo>
                    <a:pt x="26452" y="37374"/>
                  </a:lnTo>
                  <a:lnTo>
                    <a:pt x="27139" y="37552"/>
                  </a:lnTo>
                  <a:lnTo>
                    <a:pt x="27878" y="37552"/>
                  </a:lnTo>
                  <a:lnTo>
                    <a:pt x="28616" y="37374"/>
                  </a:lnTo>
                  <a:lnTo>
                    <a:pt x="28947" y="37196"/>
                  </a:lnTo>
                  <a:lnTo>
                    <a:pt x="29278" y="36966"/>
                  </a:lnTo>
                  <a:lnTo>
                    <a:pt x="29762" y="36457"/>
                  </a:lnTo>
                  <a:lnTo>
                    <a:pt x="30093" y="35846"/>
                  </a:lnTo>
                  <a:lnTo>
                    <a:pt x="30245" y="35159"/>
                  </a:lnTo>
                  <a:lnTo>
                    <a:pt x="30220" y="34828"/>
                  </a:lnTo>
                  <a:lnTo>
                    <a:pt x="30576" y="34904"/>
                  </a:lnTo>
                  <a:lnTo>
                    <a:pt x="31315" y="34904"/>
                  </a:lnTo>
                  <a:lnTo>
                    <a:pt x="32027" y="34701"/>
                  </a:lnTo>
                  <a:lnTo>
                    <a:pt x="32664" y="34344"/>
                  </a:lnTo>
                  <a:lnTo>
                    <a:pt x="32944" y="34090"/>
                  </a:lnTo>
                  <a:lnTo>
                    <a:pt x="33198" y="33810"/>
                  </a:lnTo>
                  <a:lnTo>
                    <a:pt x="33529" y="33173"/>
                  </a:lnTo>
                  <a:lnTo>
                    <a:pt x="33657" y="32511"/>
                  </a:lnTo>
                  <a:lnTo>
                    <a:pt x="33606" y="31824"/>
                  </a:lnTo>
                  <a:lnTo>
                    <a:pt x="33504" y="31493"/>
                  </a:lnTo>
                  <a:lnTo>
                    <a:pt x="33860" y="31467"/>
                  </a:lnTo>
                  <a:lnTo>
                    <a:pt x="34573" y="31289"/>
                  </a:lnTo>
                  <a:lnTo>
                    <a:pt x="35184" y="30933"/>
                  </a:lnTo>
                  <a:lnTo>
                    <a:pt x="35719" y="30424"/>
                  </a:lnTo>
                  <a:lnTo>
                    <a:pt x="35897" y="30093"/>
                  </a:lnTo>
                  <a:lnTo>
                    <a:pt x="36075" y="29762"/>
                  </a:lnTo>
                  <a:lnTo>
                    <a:pt x="36203" y="29074"/>
                  </a:lnTo>
                  <a:lnTo>
                    <a:pt x="36152" y="28387"/>
                  </a:lnTo>
                  <a:lnTo>
                    <a:pt x="35897" y="27750"/>
                  </a:lnTo>
                  <a:lnTo>
                    <a:pt x="35693" y="27445"/>
                  </a:lnTo>
                  <a:lnTo>
                    <a:pt x="36024" y="27343"/>
                  </a:lnTo>
                  <a:lnTo>
                    <a:pt x="36661" y="26987"/>
                  </a:lnTo>
                  <a:lnTo>
                    <a:pt x="37170" y="26477"/>
                  </a:lnTo>
                  <a:lnTo>
                    <a:pt x="37501" y="25841"/>
                  </a:lnTo>
                  <a:lnTo>
                    <a:pt x="37603" y="25510"/>
                  </a:lnTo>
                  <a:lnTo>
                    <a:pt x="37654" y="25128"/>
                  </a:lnTo>
                  <a:lnTo>
                    <a:pt x="37603" y="24441"/>
                  </a:lnTo>
                  <a:lnTo>
                    <a:pt x="37348" y="23804"/>
                  </a:lnTo>
                  <a:lnTo>
                    <a:pt x="36915" y="23244"/>
                  </a:lnTo>
                  <a:lnTo>
                    <a:pt x="36635" y="23041"/>
                  </a:lnTo>
                  <a:lnTo>
                    <a:pt x="36941" y="22837"/>
                  </a:lnTo>
                  <a:lnTo>
                    <a:pt x="37399" y="22379"/>
                  </a:lnTo>
                  <a:lnTo>
                    <a:pt x="37756" y="21819"/>
                  </a:lnTo>
                  <a:lnTo>
                    <a:pt x="37934" y="21182"/>
                  </a:lnTo>
                  <a:lnTo>
                    <a:pt x="37959" y="20851"/>
                  </a:lnTo>
                  <a:lnTo>
                    <a:pt x="37934" y="20520"/>
                  </a:lnTo>
                  <a:lnTo>
                    <a:pt x="37781" y="19909"/>
                  </a:lnTo>
                  <a:lnTo>
                    <a:pt x="37476" y="19374"/>
                  </a:lnTo>
                  <a:lnTo>
                    <a:pt x="37043" y="18916"/>
                  </a:lnTo>
                  <a:lnTo>
                    <a:pt x="36788" y="18738"/>
                  </a:lnTo>
                  <a:lnTo>
                    <a:pt x="37043" y="18560"/>
                  </a:lnTo>
                  <a:lnTo>
                    <a:pt x="37476" y="18076"/>
                  </a:lnTo>
                  <a:lnTo>
                    <a:pt x="37781" y="17491"/>
                  </a:lnTo>
                  <a:lnTo>
                    <a:pt x="37934" y="16854"/>
                  </a:lnTo>
                  <a:lnTo>
                    <a:pt x="37908" y="16523"/>
                  </a:lnTo>
                  <a:lnTo>
                    <a:pt x="37883" y="16141"/>
                  </a:lnTo>
                  <a:lnTo>
                    <a:pt x="37628" y="15479"/>
                  </a:lnTo>
                  <a:lnTo>
                    <a:pt x="37196" y="14919"/>
                  </a:lnTo>
                  <a:lnTo>
                    <a:pt x="36635" y="14486"/>
                  </a:lnTo>
                  <a:lnTo>
                    <a:pt x="36304" y="14334"/>
                  </a:lnTo>
                  <a:lnTo>
                    <a:pt x="36534" y="14079"/>
                  </a:lnTo>
                  <a:lnTo>
                    <a:pt x="36890" y="13468"/>
                  </a:lnTo>
                  <a:lnTo>
                    <a:pt x="37043" y="12806"/>
                  </a:lnTo>
                  <a:lnTo>
                    <a:pt x="36992" y="12093"/>
                  </a:lnTo>
                  <a:lnTo>
                    <a:pt x="36890" y="11737"/>
                  </a:lnTo>
                  <a:lnTo>
                    <a:pt x="36737" y="11406"/>
                  </a:lnTo>
                  <a:lnTo>
                    <a:pt x="36304" y="10820"/>
                  </a:lnTo>
                  <a:lnTo>
                    <a:pt x="35719" y="10388"/>
                  </a:lnTo>
                  <a:lnTo>
                    <a:pt x="35057" y="10133"/>
                  </a:lnTo>
                  <a:lnTo>
                    <a:pt x="34701" y="10057"/>
                  </a:lnTo>
                  <a:lnTo>
                    <a:pt x="34853" y="9751"/>
                  </a:lnTo>
                  <a:lnTo>
                    <a:pt x="35006" y="9089"/>
                  </a:lnTo>
                  <a:lnTo>
                    <a:pt x="34955" y="8402"/>
                  </a:lnTo>
                  <a:lnTo>
                    <a:pt x="34701" y="7740"/>
                  </a:lnTo>
                  <a:lnTo>
                    <a:pt x="34497" y="7434"/>
                  </a:lnTo>
                  <a:lnTo>
                    <a:pt x="34268" y="7129"/>
                  </a:lnTo>
                  <a:lnTo>
                    <a:pt x="33682" y="6696"/>
                  </a:lnTo>
                  <a:lnTo>
                    <a:pt x="32995" y="6416"/>
                  </a:lnTo>
                  <a:lnTo>
                    <a:pt x="32282" y="6340"/>
                  </a:lnTo>
                  <a:lnTo>
                    <a:pt x="31900" y="6365"/>
                  </a:lnTo>
                  <a:lnTo>
                    <a:pt x="31976" y="6034"/>
                  </a:lnTo>
                  <a:lnTo>
                    <a:pt x="31926" y="5347"/>
                  </a:lnTo>
                  <a:lnTo>
                    <a:pt x="31696" y="4685"/>
                  </a:lnTo>
                  <a:lnTo>
                    <a:pt x="31264" y="4099"/>
                  </a:lnTo>
                  <a:lnTo>
                    <a:pt x="30958" y="3870"/>
                  </a:lnTo>
                  <a:lnTo>
                    <a:pt x="30653" y="3641"/>
                  </a:lnTo>
                  <a:lnTo>
                    <a:pt x="29965" y="3361"/>
                  </a:lnTo>
                  <a:lnTo>
                    <a:pt x="29227" y="3285"/>
                  </a:lnTo>
                  <a:lnTo>
                    <a:pt x="28514" y="3386"/>
                  </a:lnTo>
                  <a:lnTo>
                    <a:pt x="28158" y="3514"/>
                  </a:lnTo>
                  <a:lnTo>
                    <a:pt x="28132" y="3157"/>
                  </a:lnTo>
                  <a:lnTo>
                    <a:pt x="27878" y="2521"/>
                  </a:lnTo>
                  <a:lnTo>
                    <a:pt x="27470" y="1935"/>
                  </a:lnTo>
                  <a:lnTo>
                    <a:pt x="26885" y="1502"/>
                  </a:lnTo>
                  <a:lnTo>
                    <a:pt x="26528" y="1324"/>
                  </a:lnTo>
                  <a:lnTo>
                    <a:pt x="26172" y="1197"/>
                  </a:lnTo>
                  <a:lnTo>
                    <a:pt x="25434" y="1121"/>
                  </a:lnTo>
                  <a:lnTo>
                    <a:pt x="24695" y="1222"/>
                  </a:lnTo>
                  <a:lnTo>
                    <a:pt x="24033" y="1477"/>
                  </a:lnTo>
                  <a:lnTo>
                    <a:pt x="23728" y="1706"/>
                  </a:lnTo>
                  <a:lnTo>
                    <a:pt x="23601" y="1375"/>
                  </a:lnTo>
                  <a:lnTo>
                    <a:pt x="23168" y="815"/>
                  </a:lnTo>
                  <a:lnTo>
                    <a:pt x="22608" y="382"/>
                  </a:lnTo>
                  <a:lnTo>
                    <a:pt x="21920" y="77"/>
                  </a:lnTo>
                  <a:lnTo>
                    <a:pt x="21538" y="26"/>
                  </a:lnTo>
                  <a:lnTo>
                    <a:pt x="21156" y="0"/>
                  </a:lnTo>
                  <a:lnTo>
                    <a:pt x="20393" y="102"/>
                  </a:lnTo>
                  <a:lnTo>
                    <a:pt x="19731" y="382"/>
                  </a:lnTo>
                  <a:lnTo>
                    <a:pt x="19171" y="815"/>
                  </a:lnTo>
                  <a:lnTo>
                    <a:pt x="18942" y="1095"/>
                  </a:lnTo>
                  <a:lnTo>
                    <a:pt x="18712" y="815"/>
                  </a:lnTo>
                  <a:lnTo>
                    <a:pt x="18152" y="382"/>
                  </a:lnTo>
                  <a:lnTo>
                    <a:pt x="17490" y="102"/>
                  </a:lnTo>
                  <a:lnTo>
                    <a:pt x="16727" y="0"/>
                  </a:lnTo>
                  <a:close/>
                </a:path>
              </a:pathLst>
            </a:custGeom>
            <a:solidFill>
              <a:srgbClr val="14090B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5" name="Shape 157"/>
            <p:cNvSpPr/>
            <p:nvPr/>
          </p:nvSpPr>
          <p:spPr>
            <a:xfrm>
              <a:off x="4277800" y="866600"/>
              <a:ext cx="68125" cy="190975"/>
            </a:xfrm>
            <a:custGeom>
              <a:avLst/>
              <a:gdLst/>
              <a:ahLst/>
              <a:cxnLst/>
              <a:rect l="0" t="0" r="0" b="0"/>
              <a:pathLst>
                <a:path w="2725" h="7639" extrusionOk="0">
                  <a:moveTo>
                    <a:pt x="2724" y="0"/>
                  </a:moveTo>
                  <a:lnTo>
                    <a:pt x="2164" y="51"/>
                  </a:lnTo>
                  <a:lnTo>
                    <a:pt x="1197" y="459"/>
                  </a:lnTo>
                  <a:lnTo>
                    <a:pt x="459" y="1197"/>
                  </a:lnTo>
                  <a:lnTo>
                    <a:pt x="26" y="2190"/>
                  </a:lnTo>
                  <a:lnTo>
                    <a:pt x="0" y="2750"/>
                  </a:lnTo>
                  <a:lnTo>
                    <a:pt x="0" y="4914"/>
                  </a:lnTo>
                  <a:lnTo>
                    <a:pt x="26" y="5474"/>
                  </a:lnTo>
                  <a:lnTo>
                    <a:pt x="459" y="6467"/>
                  </a:lnTo>
                  <a:lnTo>
                    <a:pt x="1197" y="7205"/>
                  </a:lnTo>
                  <a:lnTo>
                    <a:pt x="2164" y="7613"/>
                  </a:lnTo>
                  <a:lnTo>
                    <a:pt x="2724" y="7638"/>
                  </a:lnTo>
                  <a:lnTo>
                    <a:pt x="2724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6" name="Shape 158"/>
            <p:cNvSpPr/>
            <p:nvPr/>
          </p:nvSpPr>
          <p:spPr>
            <a:xfrm>
              <a:off x="5022475" y="866600"/>
              <a:ext cx="68125" cy="190975"/>
            </a:xfrm>
            <a:custGeom>
              <a:avLst/>
              <a:gdLst/>
              <a:ahLst/>
              <a:cxnLst/>
              <a:rect l="0" t="0" r="0" b="0"/>
              <a:pathLst>
                <a:path w="2725" h="7639" extrusionOk="0">
                  <a:moveTo>
                    <a:pt x="0" y="0"/>
                  </a:moveTo>
                  <a:lnTo>
                    <a:pt x="0" y="7638"/>
                  </a:lnTo>
                  <a:lnTo>
                    <a:pt x="560" y="7613"/>
                  </a:lnTo>
                  <a:lnTo>
                    <a:pt x="1528" y="7205"/>
                  </a:lnTo>
                  <a:lnTo>
                    <a:pt x="2266" y="6467"/>
                  </a:lnTo>
                  <a:lnTo>
                    <a:pt x="2699" y="5474"/>
                  </a:lnTo>
                  <a:lnTo>
                    <a:pt x="2724" y="4914"/>
                  </a:lnTo>
                  <a:lnTo>
                    <a:pt x="2724" y="2750"/>
                  </a:lnTo>
                  <a:lnTo>
                    <a:pt x="2699" y="2190"/>
                  </a:lnTo>
                  <a:lnTo>
                    <a:pt x="2266" y="1197"/>
                  </a:lnTo>
                  <a:lnTo>
                    <a:pt x="1528" y="459"/>
                  </a:lnTo>
                  <a:lnTo>
                    <a:pt x="560" y="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7" name="Shape 159"/>
            <p:cNvSpPr/>
            <p:nvPr/>
          </p:nvSpPr>
          <p:spPr>
            <a:xfrm>
              <a:off x="4579475" y="1254850"/>
              <a:ext cx="210075" cy="264150"/>
            </a:xfrm>
            <a:custGeom>
              <a:avLst/>
              <a:gdLst/>
              <a:ahLst/>
              <a:cxnLst/>
              <a:rect l="0" t="0" r="0" b="0"/>
              <a:pathLst>
                <a:path w="8403" h="10566" extrusionOk="0">
                  <a:moveTo>
                    <a:pt x="1" y="0"/>
                  </a:moveTo>
                  <a:lnTo>
                    <a:pt x="1" y="10566"/>
                  </a:lnTo>
                  <a:lnTo>
                    <a:pt x="8402" y="10566"/>
                  </a:lnTo>
                  <a:lnTo>
                    <a:pt x="8402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8" name="Shape 160"/>
            <p:cNvSpPr/>
            <p:nvPr/>
          </p:nvSpPr>
          <p:spPr>
            <a:xfrm>
              <a:off x="4333800" y="439525"/>
              <a:ext cx="700775" cy="875800"/>
            </a:xfrm>
            <a:custGeom>
              <a:avLst/>
              <a:gdLst/>
              <a:ahLst/>
              <a:cxnLst/>
              <a:rect l="0" t="0" r="0" b="0"/>
              <a:pathLst>
                <a:path w="28031" h="35032" extrusionOk="0">
                  <a:moveTo>
                    <a:pt x="14028" y="1"/>
                  </a:moveTo>
                  <a:lnTo>
                    <a:pt x="13290" y="26"/>
                  </a:lnTo>
                  <a:lnTo>
                    <a:pt x="11890" y="153"/>
                  </a:lnTo>
                  <a:lnTo>
                    <a:pt x="10515" y="433"/>
                  </a:lnTo>
                  <a:lnTo>
                    <a:pt x="9191" y="841"/>
                  </a:lnTo>
                  <a:lnTo>
                    <a:pt x="7944" y="1375"/>
                  </a:lnTo>
                  <a:lnTo>
                    <a:pt x="6747" y="2037"/>
                  </a:lnTo>
                  <a:lnTo>
                    <a:pt x="5627" y="2776"/>
                  </a:lnTo>
                  <a:lnTo>
                    <a:pt x="4583" y="3641"/>
                  </a:lnTo>
                  <a:lnTo>
                    <a:pt x="3641" y="4583"/>
                  </a:lnTo>
                  <a:lnTo>
                    <a:pt x="2776" y="5627"/>
                  </a:lnTo>
                  <a:lnTo>
                    <a:pt x="2012" y="6747"/>
                  </a:lnTo>
                  <a:lnTo>
                    <a:pt x="1375" y="7944"/>
                  </a:lnTo>
                  <a:lnTo>
                    <a:pt x="841" y="9191"/>
                  </a:lnTo>
                  <a:lnTo>
                    <a:pt x="433" y="10515"/>
                  </a:lnTo>
                  <a:lnTo>
                    <a:pt x="153" y="11890"/>
                  </a:lnTo>
                  <a:lnTo>
                    <a:pt x="1" y="13316"/>
                  </a:lnTo>
                  <a:lnTo>
                    <a:pt x="1" y="14028"/>
                  </a:lnTo>
                  <a:lnTo>
                    <a:pt x="1" y="21004"/>
                  </a:lnTo>
                  <a:lnTo>
                    <a:pt x="1" y="21717"/>
                  </a:lnTo>
                  <a:lnTo>
                    <a:pt x="153" y="23143"/>
                  </a:lnTo>
                  <a:lnTo>
                    <a:pt x="433" y="24517"/>
                  </a:lnTo>
                  <a:lnTo>
                    <a:pt x="841" y="25841"/>
                  </a:lnTo>
                  <a:lnTo>
                    <a:pt x="1375" y="27089"/>
                  </a:lnTo>
                  <a:lnTo>
                    <a:pt x="2012" y="28285"/>
                  </a:lnTo>
                  <a:lnTo>
                    <a:pt x="2776" y="29405"/>
                  </a:lnTo>
                  <a:lnTo>
                    <a:pt x="3641" y="30449"/>
                  </a:lnTo>
                  <a:lnTo>
                    <a:pt x="4583" y="31391"/>
                  </a:lnTo>
                  <a:lnTo>
                    <a:pt x="5627" y="32257"/>
                  </a:lnTo>
                  <a:lnTo>
                    <a:pt x="6747" y="32995"/>
                  </a:lnTo>
                  <a:lnTo>
                    <a:pt x="7944" y="33657"/>
                  </a:lnTo>
                  <a:lnTo>
                    <a:pt x="9191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290" y="35006"/>
                  </a:lnTo>
                  <a:lnTo>
                    <a:pt x="14028" y="35032"/>
                  </a:lnTo>
                  <a:lnTo>
                    <a:pt x="14741" y="35006"/>
                  </a:lnTo>
                  <a:lnTo>
                    <a:pt x="16167" y="34879"/>
                  </a:lnTo>
                  <a:lnTo>
                    <a:pt x="17516" y="34599"/>
                  </a:lnTo>
                  <a:lnTo>
                    <a:pt x="18840" y="34192"/>
                  </a:lnTo>
                  <a:lnTo>
                    <a:pt x="20088" y="33657"/>
                  </a:lnTo>
                  <a:lnTo>
                    <a:pt x="21284" y="32995"/>
                  </a:lnTo>
                  <a:lnTo>
                    <a:pt x="22404" y="32257"/>
                  </a:lnTo>
                  <a:lnTo>
                    <a:pt x="23448" y="31391"/>
                  </a:lnTo>
                  <a:lnTo>
                    <a:pt x="24390" y="30449"/>
                  </a:lnTo>
                  <a:lnTo>
                    <a:pt x="25256" y="29405"/>
                  </a:lnTo>
                  <a:lnTo>
                    <a:pt x="26020" y="28285"/>
                  </a:lnTo>
                  <a:lnTo>
                    <a:pt x="26656" y="27089"/>
                  </a:lnTo>
                  <a:lnTo>
                    <a:pt x="27191" y="25841"/>
                  </a:lnTo>
                  <a:lnTo>
                    <a:pt x="27598" y="24517"/>
                  </a:lnTo>
                  <a:lnTo>
                    <a:pt x="27878" y="23143"/>
                  </a:lnTo>
                  <a:lnTo>
                    <a:pt x="28031" y="21717"/>
                  </a:lnTo>
                  <a:lnTo>
                    <a:pt x="28031" y="21004"/>
                  </a:lnTo>
                  <a:lnTo>
                    <a:pt x="28031" y="14028"/>
                  </a:lnTo>
                  <a:lnTo>
                    <a:pt x="28031" y="13316"/>
                  </a:lnTo>
                  <a:lnTo>
                    <a:pt x="27878" y="11890"/>
                  </a:lnTo>
                  <a:lnTo>
                    <a:pt x="27598" y="10515"/>
                  </a:lnTo>
                  <a:lnTo>
                    <a:pt x="27191" y="9191"/>
                  </a:lnTo>
                  <a:lnTo>
                    <a:pt x="26656" y="7944"/>
                  </a:lnTo>
                  <a:lnTo>
                    <a:pt x="26020" y="6747"/>
                  </a:lnTo>
                  <a:lnTo>
                    <a:pt x="25256" y="5627"/>
                  </a:lnTo>
                  <a:lnTo>
                    <a:pt x="24390" y="4583"/>
                  </a:lnTo>
                  <a:lnTo>
                    <a:pt x="23448" y="3641"/>
                  </a:lnTo>
                  <a:lnTo>
                    <a:pt x="22404" y="2776"/>
                  </a:lnTo>
                  <a:lnTo>
                    <a:pt x="21284" y="2037"/>
                  </a:lnTo>
                  <a:lnTo>
                    <a:pt x="20088" y="1375"/>
                  </a:lnTo>
                  <a:lnTo>
                    <a:pt x="18840" y="841"/>
                  </a:lnTo>
                  <a:lnTo>
                    <a:pt x="17516" y="433"/>
                  </a:lnTo>
                  <a:lnTo>
                    <a:pt x="16167" y="153"/>
                  </a:lnTo>
                  <a:lnTo>
                    <a:pt x="14741" y="26"/>
                  </a:lnTo>
                  <a:lnTo>
                    <a:pt x="14028" y="1"/>
                  </a:lnTo>
                  <a:close/>
                </a:path>
              </a:pathLst>
            </a:custGeom>
            <a:solidFill>
              <a:srgbClr val="6B3F2E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9" name="Shape 161"/>
            <p:cNvSpPr/>
            <p:nvPr/>
          </p:nvSpPr>
          <p:spPr>
            <a:xfrm>
              <a:off x="4458550" y="933425"/>
              <a:ext cx="91050" cy="90400"/>
            </a:xfrm>
            <a:custGeom>
              <a:avLst/>
              <a:gdLst/>
              <a:ahLst/>
              <a:cxnLst/>
              <a:rect l="0" t="0" r="0" b="0"/>
              <a:pathLst>
                <a:path w="3642" h="3616" extrusionOk="0">
                  <a:moveTo>
                    <a:pt x="1808" y="1"/>
                  </a:moveTo>
                  <a:lnTo>
                    <a:pt x="1452" y="26"/>
                  </a:lnTo>
                  <a:lnTo>
                    <a:pt x="790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1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790" y="3310"/>
                  </a:lnTo>
                  <a:lnTo>
                    <a:pt x="1452" y="3590"/>
                  </a:lnTo>
                  <a:lnTo>
                    <a:pt x="1808" y="3616"/>
                  </a:lnTo>
                  <a:lnTo>
                    <a:pt x="2190" y="3590"/>
                  </a:lnTo>
                  <a:lnTo>
                    <a:pt x="2826" y="3310"/>
                  </a:lnTo>
                  <a:lnTo>
                    <a:pt x="3336" y="2827"/>
                  </a:lnTo>
                  <a:lnTo>
                    <a:pt x="3616" y="2165"/>
                  </a:lnTo>
                  <a:lnTo>
                    <a:pt x="3641" y="1808"/>
                  </a:lnTo>
                  <a:lnTo>
                    <a:pt x="3616" y="1426"/>
                  </a:lnTo>
                  <a:lnTo>
                    <a:pt x="3336" y="790"/>
                  </a:lnTo>
                  <a:lnTo>
                    <a:pt x="2826" y="281"/>
                  </a:lnTo>
                  <a:lnTo>
                    <a:pt x="2190" y="26"/>
                  </a:lnTo>
                  <a:lnTo>
                    <a:pt x="1808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0" name="Shape 162"/>
            <p:cNvSpPr/>
            <p:nvPr/>
          </p:nvSpPr>
          <p:spPr>
            <a:xfrm>
              <a:off x="4818800" y="933425"/>
              <a:ext cx="91025" cy="90400"/>
            </a:xfrm>
            <a:custGeom>
              <a:avLst/>
              <a:gdLst/>
              <a:ahLst/>
              <a:cxnLst/>
              <a:rect l="0" t="0" r="0" b="0"/>
              <a:pathLst>
                <a:path w="3641" h="3616" extrusionOk="0">
                  <a:moveTo>
                    <a:pt x="1833" y="1"/>
                  </a:moveTo>
                  <a:lnTo>
                    <a:pt x="1451" y="26"/>
                  </a:lnTo>
                  <a:lnTo>
                    <a:pt x="815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0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815" y="3310"/>
                  </a:lnTo>
                  <a:lnTo>
                    <a:pt x="1451" y="3590"/>
                  </a:lnTo>
                  <a:lnTo>
                    <a:pt x="1833" y="3616"/>
                  </a:lnTo>
                  <a:lnTo>
                    <a:pt x="2190" y="3590"/>
                  </a:lnTo>
                  <a:lnTo>
                    <a:pt x="2852" y="3310"/>
                  </a:lnTo>
                  <a:lnTo>
                    <a:pt x="3335" y="2827"/>
                  </a:lnTo>
                  <a:lnTo>
                    <a:pt x="3615" y="2165"/>
                  </a:lnTo>
                  <a:lnTo>
                    <a:pt x="3641" y="1808"/>
                  </a:lnTo>
                  <a:lnTo>
                    <a:pt x="3615" y="1426"/>
                  </a:lnTo>
                  <a:lnTo>
                    <a:pt x="3335" y="790"/>
                  </a:lnTo>
                  <a:lnTo>
                    <a:pt x="2852" y="281"/>
                  </a:lnTo>
                  <a:lnTo>
                    <a:pt x="2190" y="26"/>
                  </a:lnTo>
                  <a:lnTo>
                    <a:pt x="1833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1" name="Shape 163"/>
            <p:cNvSpPr/>
            <p:nvPr/>
          </p:nvSpPr>
          <p:spPr>
            <a:xfrm>
              <a:off x="4163225" y="1359225"/>
              <a:ext cx="1041925" cy="210050"/>
            </a:xfrm>
            <a:custGeom>
              <a:avLst/>
              <a:gdLst/>
              <a:ahLst/>
              <a:cxnLst/>
              <a:rect l="0" t="0" r="0" b="0"/>
              <a:pathLst>
                <a:path w="41677" h="8402" extrusionOk="0">
                  <a:moveTo>
                    <a:pt x="16625" y="1"/>
                  </a:moveTo>
                  <a:lnTo>
                    <a:pt x="12297" y="153"/>
                  </a:lnTo>
                  <a:lnTo>
                    <a:pt x="11177" y="179"/>
                  </a:lnTo>
                  <a:lnTo>
                    <a:pt x="9115" y="484"/>
                  </a:lnTo>
                  <a:lnTo>
                    <a:pt x="7307" y="1070"/>
                  </a:lnTo>
                  <a:lnTo>
                    <a:pt x="5678" y="1910"/>
                  </a:lnTo>
                  <a:lnTo>
                    <a:pt x="4227" y="2979"/>
                  </a:lnTo>
                  <a:lnTo>
                    <a:pt x="2903" y="4303"/>
                  </a:lnTo>
                  <a:lnTo>
                    <a:pt x="1681" y="5805"/>
                  </a:lnTo>
                  <a:lnTo>
                    <a:pt x="535" y="7485"/>
                  </a:lnTo>
                  <a:lnTo>
                    <a:pt x="1" y="8402"/>
                  </a:lnTo>
                  <a:lnTo>
                    <a:pt x="41677" y="8402"/>
                  </a:lnTo>
                  <a:lnTo>
                    <a:pt x="41142" y="7485"/>
                  </a:lnTo>
                  <a:lnTo>
                    <a:pt x="39996" y="5805"/>
                  </a:lnTo>
                  <a:lnTo>
                    <a:pt x="38774" y="4303"/>
                  </a:lnTo>
                  <a:lnTo>
                    <a:pt x="37451" y="2979"/>
                  </a:lnTo>
                  <a:lnTo>
                    <a:pt x="35999" y="1910"/>
                  </a:lnTo>
                  <a:lnTo>
                    <a:pt x="34370" y="1070"/>
                  </a:lnTo>
                  <a:lnTo>
                    <a:pt x="32563" y="484"/>
                  </a:lnTo>
                  <a:lnTo>
                    <a:pt x="30500" y="179"/>
                  </a:lnTo>
                  <a:lnTo>
                    <a:pt x="29380" y="153"/>
                  </a:lnTo>
                  <a:lnTo>
                    <a:pt x="25052" y="1"/>
                  </a:lnTo>
                  <a:lnTo>
                    <a:pt x="25027" y="433"/>
                  </a:lnTo>
                  <a:lnTo>
                    <a:pt x="24874" y="1248"/>
                  </a:lnTo>
                  <a:lnTo>
                    <a:pt x="24543" y="2012"/>
                  </a:lnTo>
                  <a:lnTo>
                    <a:pt x="24085" y="2674"/>
                  </a:lnTo>
                  <a:lnTo>
                    <a:pt x="23525" y="3259"/>
                  </a:lnTo>
                  <a:lnTo>
                    <a:pt x="22863" y="3692"/>
                  </a:lnTo>
                  <a:lnTo>
                    <a:pt x="22099" y="4023"/>
                  </a:lnTo>
                  <a:lnTo>
                    <a:pt x="21284" y="4201"/>
                  </a:lnTo>
                  <a:lnTo>
                    <a:pt x="20419" y="4201"/>
                  </a:lnTo>
                  <a:lnTo>
                    <a:pt x="19579" y="4023"/>
                  </a:lnTo>
                  <a:lnTo>
                    <a:pt x="18840" y="3692"/>
                  </a:lnTo>
                  <a:lnTo>
                    <a:pt x="18153" y="3259"/>
                  </a:lnTo>
                  <a:lnTo>
                    <a:pt x="17593" y="2674"/>
                  </a:lnTo>
                  <a:lnTo>
                    <a:pt x="17134" y="2012"/>
                  </a:lnTo>
                  <a:lnTo>
                    <a:pt x="16803" y="1248"/>
                  </a:lnTo>
                  <a:lnTo>
                    <a:pt x="16651" y="433"/>
                  </a:lnTo>
                  <a:lnTo>
                    <a:pt x="16625" y="1"/>
                  </a:lnTo>
                  <a:close/>
                </a:path>
              </a:pathLst>
            </a:custGeom>
            <a:solidFill>
              <a:srgbClr val="4679C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7" name="Shape 164"/>
            <p:cNvSpPr/>
            <p:nvPr/>
          </p:nvSpPr>
          <p:spPr>
            <a:xfrm>
              <a:off x="4540025" y="1359225"/>
              <a:ext cx="288350" cy="148950"/>
            </a:xfrm>
            <a:custGeom>
              <a:avLst/>
              <a:gdLst/>
              <a:ahLst/>
              <a:cxnLst/>
              <a:rect l="0" t="0" r="0" b="0"/>
              <a:pathLst>
                <a:path w="11534" h="5958" extrusionOk="0">
                  <a:moveTo>
                    <a:pt x="1553" y="1"/>
                  </a:moveTo>
                  <a:lnTo>
                    <a:pt x="0" y="51"/>
                  </a:lnTo>
                  <a:lnTo>
                    <a:pt x="0" y="128"/>
                  </a:lnTo>
                  <a:lnTo>
                    <a:pt x="0" y="179"/>
                  </a:lnTo>
                  <a:lnTo>
                    <a:pt x="0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299" y="3870"/>
                  </a:lnTo>
                  <a:lnTo>
                    <a:pt x="2088" y="4659"/>
                  </a:lnTo>
                  <a:lnTo>
                    <a:pt x="3004" y="5270"/>
                  </a:lnTo>
                  <a:lnTo>
                    <a:pt x="4048" y="5703"/>
                  </a:lnTo>
                  <a:lnTo>
                    <a:pt x="5168" y="5958"/>
                  </a:lnTo>
                  <a:lnTo>
                    <a:pt x="6365" y="5958"/>
                  </a:lnTo>
                  <a:lnTo>
                    <a:pt x="7485" y="5703"/>
                  </a:lnTo>
                  <a:lnTo>
                    <a:pt x="8529" y="5270"/>
                  </a:lnTo>
                  <a:lnTo>
                    <a:pt x="9446" y="4659"/>
                  </a:lnTo>
                  <a:lnTo>
                    <a:pt x="10235" y="3870"/>
                  </a:lnTo>
                  <a:lnTo>
                    <a:pt x="10846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33" y="179"/>
                  </a:lnTo>
                  <a:lnTo>
                    <a:pt x="11533" y="128"/>
                  </a:lnTo>
                  <a:lnTo>
                    <a:pt x="11533" y="51"/>
                  </a:lnTo>
                  <a:lnTo>
                    <a:pt x="9980" y="1"/>
                  </a:lnTo>
                  <a:lnTo>
                    <a:pt x="9955" y="433"/>
                  </a:lnTo>
                  <a:lnTo>
                    <a:pt x="9802" y="1248"/>
                  </a:lnTo>
                  <a:lnTo>
                    <a:pt x="9471" y="2012"/>
                  </a:lnTo>
                  <a:lnTo>
                    <a:pt x="9013" y="2674"/>
                  </a:lnTo>
                  <a:lnTo>
                    <a:pt x="8453" y="3259"/>
                  </a:lnTo>
                  <a:lnTo>
                    <a:pt x="7791" y="3692"/>
                  </a:lnTo>
                  <a:lnTo>
                    <a:pt x="7027" y="4023"/>
                  </a:lnTo>
                  <a:lnTo>
                    <a:pt x="6212" y="4201"/>
                  </a:lnTo>
                  <a:lnTo>
                    <a:pt x="5347" y="4201"/>
                  </a:lnTo>
                  <a:lnTo>
                    <a:pt x="4507" y="4023"/>
                  </a:lnTo>
                  <a:lnTo>
                    <a:pt x="3768" y="3692"/>
                  </a:lnTo>
                  <a:lnTo>
                    <a:pt x="3081" y="3259"/>
                  </a:lnTo>
                  <a:lnTo>
                    <a:pt x="2521" y="2674"/>
                  </a:lnTo>
                  <a:lnTo>
                    <a:pt x="2062" y="2012"/>
                  </a:lnTo>
                  <a:lnTo>
                    <a:pt x="1731" y="1248"/>
                  </a:lnTo>
                  <a:lnTo>
                    <a:pt x="1579" y="433"/>
                  </a:lnTo>
                  <a:lnTo>
                    <a:pt x="1553" y="1"/>
                  </a:lnTo>
                  <a:close/>
                </a:path>
              </a:pathLst>
            </a:custGeom>
            <a:solidFill>
              <a:srgbClr val="6CAEE3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8" name="Shape 165"/>
            <p:cNvSpPr/>
            <p:nvPr/>
          </p:nvSpPr>
          <p:spPr>
            <a:xfrm>
              <a:off x="4632300" y="974800"/>
              <a:ext cx="99950" cy="119675"/>
            </a:xfrm>
            <a:custGeom>
              <a:avLst/>
              <a:gdLst/>
              <a:ahLst/>
              <a:cxnLst/>
              <a:rect l="0" t="0" r="0" b="0"/>
              <a:pathLst>
                <a:path w="3998" h="4787" extrusionOk="0">
                  <a:moveTo>
                    <a:pt x="1885" y="0"/>
                  </a:moveTo>
                  <a:lnTo>
                    <a:pt x="1656" y="306"/>
                  </a:lnTo>
                  <a:lnTo>
                    <a:pt x="1579" y="586"/>
                  </a:lnTo>
                  <a:lnTo>
                    <a:pt x="26" y="4252"/>
                  </a:lnTo>
                  <a:lnTo>
                    <a:pt x="1" y="4303"/>
                  </a:lnTo>
                  <a:lnTo>
                    <a:pt x="1" y="4354"/>
                  </a:lnTo>
                  <a:lnTo>
                    <a:pt x="485" y="4558"/>
                  </a:lnTo>
                  <a:lnTo>
                    <a:pt x="1503" y="4787"/>
                  </a:lnTo>
                  <a:lnTo>
                    <a:pt x="2521" y="4787"/>
                  </a:lnTo>
                  <a:lnTo>
                    <a:pt x="3514" y="4558"/>
                  </a:lnTo>
                  <a:lnTo>
                    <a:pt x="3998" y="4354"/>
                  </a:lnTo>
                  <a:lnTo>
                    <a:pt x="3998" y="4303"/>
                  </a:lnTo>
                  <a:lnTo>
                    <a:pt x="3998" y="4252"/>
                  </a:lnTo>
                  <a:lnTo>
                    <a:pt x="2445" y="586"/>
                  </a:lnTo>
                  <a:lnTo>
                    <a:pt x="2343" y="306"/>
                  </a:lnTo>
                  <a:lnTo>
                    <a:pt x="2114" y="0"/>
                  </a:lnTo>
                  <a:close/>
                </a:path>
              </a:pathLst>
            </a:custGeom>
            <a:solidFill>
              <a:srgbClr val="82554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9" name="Shape 166"/>
            <p:cNvSpPr/>
            <p:nvPr/>
          </p:nvSpPr>
          <p:spPr>
            <a:xfrm>
              <a:off x="4632300" y="1083625"/>
              <a:ext cx="99950" cy="37575"/>
            </a:xfrm>
            <a:custGeom>
              <a:avLst/>
              <a:gdLst/>
              <a:ahLst/>
              <a:cxnLst/>
              <a:rect l="0" t="0" r="0" b="0"/>
              <a:pathLst>
                <a:path w="3998" h="1503" extrusionOk="0">
                  <a:moveTo>
                    <a:pt x="1" y="1"/>
                  </a:moveTo>
                  <a:lnTo>
                    <a:pt x="1" y="306"/>
                  </a:lnTo>
                  <a:lnTo>
                    <a:pt x="357" y="841"/>
                  </a:lnTo>
                  <a:lnTo>
                    <a:pt x="917" y="1248"/>
                  </a:lnTo>
                  <a:lnTo>
                    <a:pt x="1579" y="1477"/>
                  </a:lnTo>
                  <a:lnTo>
                    <a:pt x="1834" y="1503"/>
                  </a:lnTo>
                  <a:lnTo>
                    <a:pt x="2165" y="1503"/>
                  </a:lnTo>
                  <a:lnTo>
                    <a:pt x="2445" y="1477"/>
                  </a:lnTo>
                  <a:lnTo>
                    <a:pt x="3081" y="1248"/>
                  </a:lnTo>
                  <a:lnTo>
                    <a:pt x="3667" y="841"/>
                  </a:lnTo>
                  <a:lnTo>
                    <a:pt x="3998" y="306"/>
                  </a:lnTo>
                  <a:lnTo>
                    <a:pt x="3998" y="1"/>
                  </a:lnTo>
                  <a:lnTo>
                    <a:pt x="3514" y="205"/>
                  </a:lnTo>
                  <a:lnTo>
                    <a:pt x="2521" y="434"/>
                  </a:lnTo>
                  <a:lnTo>
                    <a:pt x="1503" y="434"/>
                  </a:lnTo>
                  <a:lnTo>
                    <a:pt x="485" y="20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0" name="Shape 167"/>
            <p:cNvSpPr/>
            <p:nvPr/>
          </p:nvSpPr>
          <p:spPr>
            <a:xfrm>
              <a:off x="4477650" y="949350"/>
              <a:ext cx="26125" cy="26100"/>
            </a:xfrm>
            <a:custGeom>
              <a:avLst/>
              <a:gdLst/>
              <a:ahLst/>
              <a:cxnLst/>
              <a:rect l="0" t="0" r="0" b="0"/>
              <a:pathLst>
                <a:path w="1045" h="1044" extrusionOk="0">
                  <a:moveTo>
                    <a:pt x="510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0" y="509"/>
                  </a:lnTo>
                  <a:lnTo>
                    <a:pt x="26" y="738"/>
                  </a:lnTo>
                  <a:lnTo>
                    <a:pt x="306" y="1018"/>
                  </a:lnTo>
                  <a:lnTo>
                    <a:pt x="510" y="1044"/>
                  </a:lnTo>
                  <a:lnTo>
                    <a:pt x="739" y="1018"/>
                  </a:lnTo>
                  <a:lnTo>
                    <a:pt x="1019" y="738"/>
                  </a:lnTo>
                  <a:lnTo>
                    <a:pt x="1044" y="509"/>
                  </a:lnTo>
                  <a:lnTo>
                    <a:pt x="1019" y="306"/>
                  </a:lnTo>
                  <a:lnTo>
                    <a:pt x="739" y="26"/>
                  </a:lnTo>
                  <a:lnTo>
                    <a:pt x="5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1" name="Shape 168"/>
            <p:cNvSpPr/>
            <p:nvPr/>
          </p:nvSpPr>
          <p:spPr>
            <a:xfrm>
              <a:off x="4837900" y="949350"/>
              <a:ext cx="26750" cy="26100"/>
            </a:xfrm>
            <a:custGeom>
              <a:avLst/>
              <a:gdLst/>
              <a:ahLst/>
              <a:cxnLst/>
              <a:rect l="0" t="0" r="0" b="0"/>
              <a:pathLst>
                <a:path w="1070" h="1044" extrusionOk="0">
                  <a:moveTo>
                    <a:pt x="535" y="0"/>
                  </a:moveTo>
                  <a:lnTo>
                    <a:pt x="331" y="26"/>
                  </a:lnTo>
                  <a:lnTo>
                    <a:pt x="25" y="306"/>
                  </a:lnTo>
                  <a:lnTo>
                    <a:pt x="0" y="509"/>
                  </a:lnTo>
                  <a:lnTo>
                    <a:pt x="25" y="738"/>
                  </a:lnTo>
                  <a:lnTo>
                    <a:pt x="331" y="1018"/>
                  </a:lnTo>
                  <a:lnTo>
                    <a:pt x="535" y="1044"/>
                  </a:lnTo>
                  <a:lnTo>
                    <a:pt x="738" y="1018"/>
                  </a:lnTo>
                  <a:lnTo>
                    <a:pt x="1044" y="738"/>
                  </a:lnTo>
                  <a:lnTo>
                    <a:pt x="1069" y="509"/>
                  </a:lnTo>
                  <a:lnTo>
                    <a:pt x="1044" y="306"/>
                  </a:lnTo>
                  <a:lnTo>
                    <a:pt x="738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2" name="Shape 169"/>
            <p:cNvSpPr/>
            <p:nvPr/>
          </p:nvSpPr>
          <p:spPr>
            <a:xfrm>
              <a:off x="4431175" y="1037175"/>
              <a:ext cx="145775" cy="68750"/>
            </a:xfrm>
            <a:custGeom>
              <a:avLst/>
              <a:gdLst/>
              <a:ahLst/>
              <a:cxnLst/>
              <a:rect l="0" t="0" r="0" b="0"/>
              <a:pathLst>
                <a:path w="5831" h="2750" extrusionOk="0">
                  <a:moveTo>
                    <a:pt x="1350" y="0"/>
                  </a:moveTo>
                  <a:lnTo>
                    <a:pt x="1096" y="26"/>
                  </a:lnTo>
                  <a:lnTo>
                    <a:pt x="586" y="229"/>
                  </a:lnTo>
                  <a:lnTo>
                    <a:pt x="230" y="611"/>
                  </a:lnTo>
                  <a:lnTo>
                    <a:pt x="1" y="1095"/>
                  </a:lnTo>
                  <a:lnTo>
                    <a:pt x="1" y="1375"/>
                  </a:lnTo>
                  <a:lnTo>
                    <a:pt x="1" y="1655"/>
                  </a:lnTo>
                  <a:lnTo>
                    <a:pt x="230" y="2164"/>
                  </a:lnTo>
                  <a:lnTo>
                    <a:pt x="586" y="2521"/>
                  </a:lnTo>
                  <a:lnTo>
                    <a:pt x="1096" y="2750"/>
                  </a:lnTo>
                  <a:lnTo>
                    <a:pt x="4736" y="2750"/>
                  </a:lnTo>
                  <a:lnTo>
                    <a:pt x="5220" y="2521"/>
                  </a:lnTo>
                  <a:lnTo>
                    <a:pt x="5602" y="2164"/>
                  </a:lnTo>
                  <a:lnTo>
                    <a:pt x="5805" y="1655"/>
                  </a:lnTo>
                  <a:lnTo>
                    <a:pt x="5831" y="1375"/>
                  </a:lnTo>
                  <a:lnTo>
                    <a:pt x="5805" y="1095"/>
                  </a:lnTo>
                  <a:lnTo>
                    <a:pt x="5602" y="611"/>
                  </a:lnTo>
                  <a:lnTo>
                    <a:pt x="5220" y="229"/>
                  </a:lnTo>
                  <a:lnTo>
                    <a:pt x="4736" y="26"/>
                  </a:lnTo>
                  <a:lnTo>
                    <a:pt x="4456" y="0"/>
                  </a:lnTo>
                  <a:close/>
                </a:path>
              </a:pathLst>
            </a:custGeom>
            <a:solidFill>
              <a:srgbClr val="6E243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3" name="Shape 170"/>
            <p:cNvSpPr/>
            <p:nvPr/>
          </p:nvSpPr>
          <p:spPr>
            <a:xfrm>
              <a:off x="4791425" y="1037175"/>
              <a:ext cx="146425" cy="68750"/>
            </a:xfrm>
            <a:custGeom>
              <a:avLst/>
              <a:gdLst/>
              <a:ahLst/>
              <a:cxnLst/>
              <a:rect l="0" t="0" r="0" b="0"/>
              <a:pathLst>
                <a:path w="5857" h="2750" extrusionOk="0">
                  <a:moveTo>
                    <a:pt x="1375" y="0"/>
                  </a:moveTo>
                  <a:lnTo>
                    <a:pt x="1095" y="26"/>
                  </a:lnTo>
                  <a:lnTo>
                    <a:pt x="612" y="229"/>
                  </a:lnTo>
                  <a:lnTo>
                    <a:pt x="230" y="611"/>
                  </a:lnTo>
                  <a:lnTo>
                    <a:pt x="26" y="1095"/>
                  </a:lnTo>
                  <a:lnTo>
                    <a:pt x="1" y="1375"/>
                  </a:lnTo>
                  <a:lnTo>
                    <a:pt x="26" y="1655"/>
                  </a:lnTo>
                  <a:lnTo>
                    <a:pt x="230" y="2164"/>
                  </a:lnTo>
                  <a:lnTo>
                    <a:pt x="612" y="2521"/>
                  </a:lnTo>
                  <a:lnTo>
                    <a:pt x="1095" y="2750"/>
                  </a:lnTo>
                  <a:lnTo>
                    <a:pt x="4761" y="2750"/>
                  </a:lnTo>
                  <a:lnTo>
                    <a:pt x="5245" y="2521"/>
                  </a:lnTo>
                  <a:lnTo>
                    <a:pt x="5627" y="2164"/>
                  </a:lnTo>
                  <a:lnTo>
                    <a:pt x="5831" y="1655"/>
                  </a:lnTo>
                  <a:lnTo>
                    <a:pt x="5856" y="1375"/>
                  </a:lnTo>
                  <a:lnTo>
                    <a:pt x="5831" y="1095"/>
                  </a:lnTo>
                  <a:lnTo>
                    <a:pt x="5627" y="611"/>
                  </a:lnTo>
                  <a:lnTo>
                    <a:pt x="5245" y="229"/>
                  </a:lnTo>
                  <a:lnTo>
                    <a:pt x="4761" y="26"/>
                  </a:lnTo>
                  <a:lnTo>
                    <a:pt x="4481" y="0"/>
                  </a:lnTo>
                  <a:close/>
                </a:path>
              </a:pathLst>
            </a:custGeom>
            <a:solidFill>
              <a:srgbClr val="6E243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4" name="Shape 171"/>
            <p:cNvSpPr/>
            <p:nvPr/>
          </p:nvSpPr>
          <p:spPr>
            <a:xfrm>
              <a:off x="4448375" y="857050"/>
              <a:ext cx="110775" cy="21675"/>
            </a:xfrm>
            <a:custGeom>
              <a:avLst/>
              <a:gdLst/>
              <a:ahLst/>
              <a:cxnLst/>
              <a:rect l="0" t="0" r="0" b="0"/>
              <a:pathLst>
                <a:path w="4431" h="867" fill="none" extrusionOk="0">
                  <a:moveTo>
                    <a:pt x="4430" y="866"/>
                  </a:moveTo>
                  <a:lnTo>
                    <a:pt x="4201" y="662"/>
                  </a:lnTo>
                  <a:lnTo>
                    <a:pt x="3666" y="306"/>
                  </a:lnTo>
                  <a:lnTo>
                    <a:pt x="2826" y="1"/>
                  </a:lnTo>
                  <a:lnTo>
                    <a:pt x="1630" y="1"/>
                  </a:lnTo>
                  <a:lnTo>
                    <a:pt x="764" y="306"/>
                  </a:lnTo>
                  <a:lnTo>
                    <a:pt x="255" y="662"/>
                  </a:lnTo>
                  <a:lnTo>
                    <a:pt x="0" y="866"/>
                  </a:lnTo>
                </a:path>
              </a:pathLst>
            </a:custGeom>
            <a:noFill/>
            <a:ln w="38100" cap="rnd" cmpd="sng">
              <a:solidFill>
                <a:srgbClr val="14090B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5" name="Shape 172"/>
            <p:cNvSpPr/>
            <p:nvPr/>
          </p:nvSpPr>
          <p:spPr>
            <a:xfrm>
              <a:off x="4809250" y="857050"/>
              <a:ext cx="110775" cy="21675"/>
            </a:xfrm>
            <a:custGeom>
              <a:avLst/>
              <a:gdLst/>
              <a:ahLst/>
              <a:cxnLst/>
              <a:rect l="0" t="0" r="0" b="0"/>
              <a:pathLst>
                <a:path w="4431" h="867" fill="none" extrusionOk="0">
                  <a:moveTo>
                    <a:pt x="4430" y="866"/>
                  </a:moveTo>
                  <a:lnTo>
                    <a:pt x="4176" y="662"/>
                  </a:lnTo>
                  <a:lnTo>
                    <a:pt x="3666" y="306"/>
                  </a:lnTo>
                  <a:lnTo>
                    <a:pt x="2801" y="1"/>
                  </a:lnTo>
                  <a:lnTo>
                    <a:pt x="1604" y="1"/>
                  </a:lnTo>
                  <a:lnTo>
                    <a:pt x="764" y="306"/>
                  </a:lnTo>
                  <a:lnTo>
                    <a:pt x="230" y="662"/>
                  </a:lnTo>
                  <a:lnTo>
                    <a:pt x="0" y="866"/>
                  </a:lnTo>
                </a:path>
              </a:pathLst>
            </a:custGeom>
            <a:noFill/>
            <a:ln w="38100" cap="rnd" cmpd="sng">
              <a:solidFill>
                <a:srgbClr val="14090B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6" name="Shape 173"/>
            <p:cNvSpPr/>
            <p:nvPr/>
          </p:nvSpPr>
          <p:spPr>
            <a:xfrm>
              <a:off x="4622125" y="1161925"/>
              <a:ext cx="124125" cy="35650"/>
            </a:xfrm>
            <a:custGeom>
              <a:avLst/>
              <a:gdLst/>
              <a:ahLst/>
              <a:cxnLst/>
              <a:rect l="0" t="0" r="0" b="0"/>
              <a:pathLst>
                <a:path w="4965" h="1426" fill="none" extrusionOk="0">
                  <a:moveTo>
                    <a:pt x="0" y="0"/>
                  </a:moveTo>
                  <a:lnTo>
                    <a:pt x="153" y="306"/>
                  </a:lnTo>
                  <a:lnTo>
                    <a:pt x="637" y="815"/>
                  </a:lnTo>
                  <a:lnTo>
                    <a:pt x="1273" y="1197"/>
                  </a:lnTo>
                  <a:lnTo>
                    <a:pt x="2063" y="1426"/>
                  </a:lnTo>
                  <a:lnTo>
                    <a:pt x="2495" y="1426"/>
                  </a:lnTo>
                  <a:lnTo>
                    <a:pt x="2903" y="1426"/>
                  </a:lnTo>
                  <a:lnTo>
                    <a:pt x="3692" y="1222"/>
                  </a:lnTo>
                  <a:lnTo>
                    <a:pt x="4328" y="840"/>
                  </a:lnTo>
                  <a:lnTo>
                    <a:pt x="4812" y="331"/>
                  </a:lnTo>
                  <a:lnTo>
                    <a:pt x="4965" y="26"/>
                  </a:lnTo>
                </a:path>
              </a:pathLst>
            </a:custGeom>
            <a:noFill/>
            <a:ln w="38100" cap="rnd" cmpd="sng">
              <a:solidFill>
                <a:srgbClr val="5A1016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7" name="Shape 174"/>
            <p:cNvSpPr/>
            <p:nvPr/>
          </p:nvSpPr>
          <p:spPr>
            <a:xfrm>
              <a:off x="4258075" y="405800"/>
              <a:ext cx="852250" cy="528300"/>
            </a:xfrm>
            <a:custGeom>
              <a:avLst/>
              <a:gdLst/>
              <a:ahLst/>
              <a:cxnLst/>
              <a:rect l="0" t="0" r="0" b="0"/>
              <a:pathLst>
                <a:path w="34090" h="21132" extrusionOk="0">
                  <a:moveTo>
                    <a:pt x="17185" y="0"/>
                  </a:moveTo>
                  <a:lnTo>
                    <a:pt x="16370" y="51"/>
                  </a:lnTo>
                  <a:lnTo>
                    <a:pt x="14741" y="153"/>
                  </a:lnTo>
                  <a:lnTo>
                    <a:pt x="11864" y="739"/>
                  </a:lnTo>
                  <a:lnTo>
                    <a:pt x="9369" y="1681"/>
                  </a:lnTo>
                  <a:lnTo>
                    <a:pt x="7256" y="2928"/>
                  </a:lnTo>
                  <a:lnTo>
                    <a:pt x="5499" y="4430"/>
                  </a:lnTo>
                  <a:lnTo>
                    <a:pt x="4023" y="6110"/>
                  </a:lnTo>
                  <a:lnTo>
                    <a:pt x="2851" y="7943"/>
                  </a:lnTo>
                  <a:lnTo>
                    <a:pt x="1935" y="9827"/>
                  </a:lnTo>
                  <a:lnTo>
                    <a:pt x="1222" y="11762"/>
                  </a:lnTo>
                  <a:lnTo>
                    <a:pt x="738" y="13621"/>
                  </a:lnTo>
                  <a:lnTo>
                    <a:pt x="255" y="16268"/>
                  </a:lnTo>
                  <a:lnTo>
                    <a:pt x="0" y="20291"/>
                  </a:lnTo>
                  <a:lnTo>
                    <a:pt x="51" y="20902"/>
                  </a:lnTo>
                  <a:lnTo>
                    <a:pt x="407" y="20978"/>
                  </a:lnTo>
                  <a:lnTo>
                    <a:pt x="1171" y="20978"/>
                  </a:lnTo>
                  <a:lnTo>
                    <a:pt x="1909" y="20826"/>
                  </a:lnTo>
                  <a:lnTo>
                    <a:pt x="2622" y="20520"/>
                  </a:lnTo>
                  <a:lnTo>
                    <a:pt x="3259" y="20087"/>
                  </a:lnTo>
                  <a:lnTo>
                    <a:pt x="3768" y="19502"/>
                  </a:lnTo>
                  <a:lnTo>
                    <a:pt x="4175" y="18814"/>
                  </a:lnTo>
                  <a:lnTo>
                    <a:pt x="4379" y="18000"/>
                  </a:lnTo>
                  <a:lnTo>
                    <a:pt x="4379" y="17541"/>
                  </a:lnTo>
                  <a:lnTo>
                    <a:pt x="4812" y="17363"/>
                  </a:lnTo>
                  <a:lnTo>
                    <a:pt x="5499" y="16727"/>
                  </a:lnTo>
                  <a:lnTo>
                    <a:pt x="5703" y="16294"/>
                  </a:lnTo>
                  <a:lnTo>
                    <a:pt x="5830" y="15810"/>
                  </a:lnTo>
                  <a:lnTo>
                    <a:pt x="5728" y="14868"/>
                  </a:lnTo>
                  <a:lnTo>
                    <a:pt x="5525" y="14461"/>
                  </a:lnTo>
                  <a:lnTo>
                    <a:pt x="5983" y="14435"/>
                  </a:lnTo>
                  <a:lnTo>
                    <a:pt x="6848" y="14028"/>
                  </a:lnTo>
                  <a:lnTo>
                    <a:pt x="7205" y="13672"/>
                  </a:lnTo>
                  <a:lnTo>
                    <a:pt x="7485" y="13264"/>
                  </a:lnTo>
                  <a:lnTo>
                    <a:pt x="7689" y="12297"/>
                  </a:lnTo>
                  <a:lnTo>
                    <a:pt x="7612" y="11839"/>
                  </a:lnTo>
                  <a:lnTo>
                    <a:pt x="8070" y="11940"/>
                  </a:lnTo>
                  <a:lnTo>
                    <a:pt x="9038" y="11813"/>
                  </a:lnTo>
                  <a:lnTo>
                    <a:pt x="9496" y="11559"/>
                  </a:lnTo>
                  <a:lnTo>
                    <a:pt x="9700" y="11406"/>
                  </a:lnTo>
                  <a:lnTo>
                    <a:pt x="10031" y="11024"/>
                  </a:lnTo>
                  <a:lnTo>
                    <a:pt x="10362" y="10362"/>
                  </a:lnTo>
                  <a:lnTo>
                    <a:pt x="10413" y="9878"/>
                  </a:lnTo>
                  <a:lnTo>
                    <a:pt x="10820" y="10133"/>
                  </a:lnTo>
                  <a:lnTo>
                    <a:pt x="11558" y="10235"/>
                  </a:lnTo>
                  <a:lnTo>
                    <a:pt x="12068" y="10184"/>
                  </a:lnTo>
                  <a:lnTo>
                    <a:pt x="12322" y="10107"/>
                  </a:lnTo>
                  <a:lnTo>
                    <a:pt x="12551" y="10006"/>
                  </a:lnTo>
                  <a:lnTo>
                    <a:pt x="12984" y="9725"/>
                  </a:lnTo>
                  <a:lnTo>
                    <a:pt x="13468" y="9165"/>
                  </a:lnTo>
                  <a:lnTo>
                    <a:pt x="13621" y="8707"/>
                  </a:lnTo>
                  <a:lnTo>
                    <a:pt x="13977" y="9038"/>
                  </a:lnTo>
                  <a:lnTo>
                    <a:pt x="14664" y="9318"/>
                  </a:lnTo>
                  <a:lnTo>
                    <a:pt x="15173" y="9395"/>
                  </a:lnTo>
                  <a:lnTo>
                    <a:pt x="15454" y="9369"/>
                  </a:lnTo>
                  <a:lnTo>
                    <a:pt x="15708" y="9344"/>
                  </a:lnTo>
                  <a:lnTo>
                    <a:pt x="16192" y="9165"/>
                  </a:lnTo>
                  <a:lnTo>
                    <a:pt x="16777" y="8707"/>
                  </a:lnTo>
                  <a:lnTo>
                    <a:pt x="17057" y="8300"/>
                  </a:lnTo>
                  <a:lnTo>
                    <a:pt x="17337" y="8707"/>
                  </a:lnTo>
                  <a:lnTo>
                    <a:pt x="17949" y="9165"/>
                  </a:lnTo>
                  <a:lnTo>
                    <a:pt x="18432" y="9344"/>
                  </a:lnTo>
                  <a:lnTo>
                    <a:pt x="18687" y="9369"/>
                  </a:lnTo>
                  <a:lnTo>
                    <a:pt x="18941" y="9395"/>
                  </a:lnTo>
                  <a:lnTo>
                    <a:pt x="19451" y="9318"/>
                  </a:lnTo>
                  <a:lnTo>
                    <a:pt x="20138" y="9038"/>
                  </a:lnTo>
                  <a:lnTo>
                    <a:pt x="20494" y="8682"/>
                  </a:lnTo>
                  <a:lnTo>
                    <a:pt x="20673" y="9165"/>
                  </a:lnTo>
                  <a:lnTo>
                    <a:pt x="21156" y="9725"/>
                  </a:lnTo>
                  <a:lnTo>
                    <a:pt x="21564" y="10006"/>
                  </a:lnTo>
                  <a:lnTo>
                    <a:pt x="21818" y="10107"/>
                  </a:lnTo>
                  <a:lnTo>
                    <a:pt x="22073" y="10184"/>
                  </a:lnTo>
                  <a:lnTo>
                    <a:pt x="22557" y="10235"/>
                  </a:lnTo>
                  <a:lnTo>
                    <a:pt x="23295" y="10107"/>
                  </a:lnTo>
                  <a:lnTo>
                    <a:pt x="23728" y="9878"/>
                  </a:lnTo>
                  <a:lnTo>
                    <a:pt x="23779" y="10362"/>
                  </a:lnTo>
                  <a:lnTo>
                    <a:pt x="24110" y="11024"/>
                  </a:lnTo>
                  <a:lnTo>
                    <a:pt x="24441" y="11406"/>
                  </a:lnTo>
                  <a:lnTo>
                    <a:pt x="24644" y="11559"/>
                  </a:lnTo>
                  <a:lnTo>
                    <a:pt x="25077" y="11813"/>
                  </a:lnTo>
                  <a:lnTo>
                    <a:pt x="26044" y="11940"/>
                  </a:lnTo>
                  <a:lnTo>
                    <a:pt x="26528" y="11813"/>
                  </a:lnTo>
                  <a:lnTo>
                    <a:pt x="26452" y="12297"/>
                  </a:lnTo>
                  <a:lnTo>
                    <a:pt x="26655" y="13239"/>
                  </a:lnTo>
                  <a:lnTo>
                    <a:pt x="26935" y="13672"/>
                  </a:lnTo>
                  <a:lnTo>
                    <a:pt x="27292" y="14028"/>
                  </a:lnTo>
                  <a:lnTo>
                    <a:pt x="28158" y="14410"/>
                  </a:lnTo>
                  <a:lnTo>
                    <a:pt x="28616" y="14435"/>
                  </a:lnTo>
                  <a:lnTo>
                    <a:pt x="28412" y="14868"/>
                  </a:lnTo>
                  <a:lnTo>
                    <a:pt x="28310" y="15785"/>
                  </a:lnTo>
                  <a:lnTo>
                    <a:pt x="28438" y="16268"/>
                  </a:lnTo>
                  <a:lnTo>
                    <a:pt x="28667" y="16727"/>
                  </a:lnTo>
                  <a:lnTo>
                    <a:pt x="29329" y="17363"/>
                  </a:lnTo>
                  <a:lnTo>
                    <a:pt x="29761" y="17541"/>
                  </a:lnTo>
                  <a:lnTo>
                    <a:pt x="29787" y="18000"/>
                  </a:lnTo>
                  <a:lnTo>
                    <a:pt x="30016" y="18840"/>
                  </a:lnTo>
                  <a:lnTo>
                    <a:pt x="30398" y="19578"/>
                  </a:lnTo>
                  <a:lnTo>
                    <a:pt x="30933" y="20189"/>
                  </a:lnTo>
                  <a:lnTo>
                    <a:pt x="31569" y="20673"/>
                  </a:lnTo>
                  <a:lnTo>
                    <a:pt x="32282" y="20978"/>
                  </a:lnTo>
                  <a:lnTo>
                    <a:pt x="33020" y="21131"/>
                  </a:lnTo>
                  <a:lnTo>
                    <a:pt x="33733" y="21055"/>
                  </a:lnTo>
                  <a:lnTo>
                    <a:pt x="34089" y="20902"/>
                  </a:lnTo>
                  <a:lnTo>
                    <a:pt x="34089" y="20240"/>
                  </a:lnTo>
                  <a:lnTo>
                    <a:pt x="33580" y="15937"/>
                  </a:lnTo>
                  <a:lnTo>
                    <a:pt x="32918" y="13137"/>
                  </a:lnTo>
                  <a:lnTo>
                    <a:pt x="32282" y="11151"/>
                  </a:lnTo>
                  <a:lnTo>
                    <a:pt x="31442" y="9165"/>
                  </a:lnTo>
                  <a:lnTo>
                    <a:pt x="30398" y="7205"/>
                  </a:lnTo>
                  <a:lnTo>
                    <a:pt x="29099" y="5372"/>
                  </a:lnTo>
                  <a:lnTo>
                    <a:pt x="27521" y="3692"/>
                  </a:lnTo>
                  <a:lnTo>
                    <a:pt x="25663" y="2241"/>
                  </a:lnTo>
                  <a:lnTo>
                    <a:pt x="23448" y="1120"/>
                  </a:lnTo>
                  <a:lnTo>
                    <a:pt x="21564" y="509"/>
                  </a:lnTo>
                  <a:lnTo>
                    <a:pt x="20214" y="229"/>
                  </a:lnTo>
                  <a:lnTo>
                    <a:pt x="18738" y="51"/>
                  </a:lnTo>
                  <a:lnTo>
                    <a:pt x="17185" y="0"/>
                  </a:lnTo>
                  <a:close/>
                </a:path>
              </a:pathLst>
            </a:custGeom>
            <a:solidFill>
              <a:srgbClr val="14090B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8" name="Shape 175"/>
            <p:cNvSpPr/>
            <p:nvPr/>
          </p:nvSpPr>
          <p:spPr>
            <a:xfrm>
              <a:off x="5205775" y="970350"/>
              <a:ext cx="357075" cy="585575"/>
            </a:xfrm>
            <a:custGeom>
              <a:avLst/>
              <a:gdLst/>
              <a:ahLst/>
              <a:cxnLst/>
              <a:rect l="0" t="0" r="0" b="0"/>
              <a:pathLst>
                <a:path w="14283" h="23423" extrusionOk="0">
                  <a:moveTo>
                    <a:pt x="9216" y="0"/>
                  </a:moveTo>
                  <a:lnTo>
                    <a:pt x="8784" y="77"/>
                  </a:lnTo>
                  <a:lnTo>
                    <a:pt x="8427" y="357"/>
                  </a:lnTo>
                  <a:lnTo>
                    <a:pt x="8173" y="738"/>
                  </a:lnTo>
                  <a:lnTo>
                    <a:pt x="8096" y="993"/>
                  </a:lnTo>
                  <a:lnTo>
                    <a:pt x="6339" y="8529"/>
                  </a:lnTo>
                  <a:lnTo>
                    <a:pt x="6034" y="8453"/>
                  </a:lnTo>
                  <a:lnTo>
                    <a:pt x="7587" y="1757"/>
                  </a:lnTo>
                  <a:lnTo>
                    <a:pt x="7638" y="1502"/>
                  </a:lnTo>
                  <a:lnTo>
                    <a:pt x="7587" y="1019"/>
                  </a:lnTo>
                  <a:lnTo>
                    <a:pt x="7358" y="637"/>
                  </a:lnTo>
                  <a:lnTo>
                    <a:pt x="7027" y="357"/>
                  </a:lnTo>
                  <a:lnTo>
                    <a:pt x="6823" y="280"/>
                  </a:lnTo>
                  <a:lnTo>
                    <a:pt x="6594" y="255"/>
                  </a:lnTo>
                  <a:lnTo>
                    <a:pt x="6187" y="357"/>
                  </a:lnTo>
                  <a:lnTo>
                    <a:pt x="5830" y="611"/>
                  </a:lnTo>
                  <a:lnTo>
                    <a:pt x="5550" y="1019"/>
                  </a:lnTo>
                  <a:lnTo>
                    <a:pt x="5474" y="1273"/>
                  </a:lnTo>
                  <a:lnTo>
                    <a:pt x="3386" y="10413"/>
                  </a:lnTo>
                  <a:lnTo>
                    <a:pt x="3132" y="9547"/>
                  </a:lnTo>
                  <a:lnTo>
                    <a:pt x="2648" y="8172"/>
                  </a:lnTo>
                  <a:lnTo>
                    <a:pt x="2139" y="7205"/>
                  </a:lnTo>
                  <a:lnTo>
                    <a:pt x="1630" y="6594"/>
                  </a:lnTo>
                  <a:lnTo>
                    <a:pt x="968" y="6110"/>
                  </a:lnTo>
                  <a:lnTo>
                    <a:pt x="382" y="6034"/>
                  </a:lnTo>
                  <a:lnTo>
                    <a:pt x="331" y="6059"/>
                  </a:lnTo>
                  <a:lnTo>
                    <a:pt x="153" y="6136"/>
                  </a:lnTo>
                  <a:lnTo>
                    <a:pt x="0" y="6441"/>
                  </a:lnTo>
                  <a:lnTo>
                    <a:pt x="0" y="6950"/>
                  </a:lnTo>
                  <a:lnTo>
                    <a:pt x="26" y="7052"/>
                  </a:lnTo>
                  <a:lnTo>
                    <a:pt x="560" y="9980"/>
                  </a:lnTo>
                  <a:lnTo>
                    <a:pt x="1146" y="13493"/>
                  </a:lnTo>
                  <a:lnTo>
                    <a:pt x="1222" y="13875"/>
                  </a:lnTo>
                  <a:lnTo>
                    <a:pt x="1426" y="14537"/>
                  </a:lnTo>
                  <a:lnTo>
                    <a:pt x="1910" y="15301"/>
                  </a:lnTo>
                  <a:lnTo>
                    <a:pt x="2953" y="16116"/>
                  </a:lnTo>
                  <a:lnTo>
                    <a:pt x="3157" y="16192"/>
                  </a:lnTo>
                  <a:lnTo>
                    <a:pt x="1859" y="21844"/>
                  </a:lnTo>
                  <a:lnTo>
                    <a:pt x="8784" y="23422"/>
                  </a:lnTo>
                  <a:lnTo>
                    <a:pt x="10158" y="17669"/>
                  </a:lnTo>
                  <a:lnTo>
                    <a:pt x="10286" y="17694"/>
                  </a:lnTo>
                  <a:lnTo>
                    <a:pt x="10693" y="17592"/>
                  </a:lnTo>
                  <a:lnTo>
                    <a:pt x="11202" y="17312"/>
                  </a:lnTo>
                  <a:lnTo>
                    <a:pt x="11635" y="16778"/>
                  </a:lnTo>
                  <a:lnTo>
                    <a:pt x="11762" y="16396"/>
                  </a:lnTo>
                  <a:lnTo>
                    <a:pt x="12093" y="14944"/>
                  </a:lnTo>
                  <a:lnTo>
                    <a:pt x="12831" y="11737"/>
                  </a:lnTo>
                  <a:lnTo>
                    <a:pt x="13086" y="10617"/>
                  </a:lnTo>
                  <a:lnTo>
                    <a:pt x="13213" y="10107"/>
                  </a:lnTo>
                  <a:lnTo>
                    <a:pt x="14232" y="5627"/>
                  </a:lnTo>
                  <a:lnTo>
                    <a:pt x="14283" y="5397"/>
                  </a:lnTo>
                  <a:lnTo>
                    <a:pt x="14232" y="4965"/>
                  </a:lnTo>
                  <a:lnTo>
                    <a:pt x="14028" y="4608"/>
                  </a:lnTo>
                  <a:lnTo>
                    <a:pt x="13723" y="4354"/>
                  </a:lnTo>
                  <a:lnTo>
                    <a:pt x="13519" y="4277"/>
                  </a:lnTo>
                  <a:lnTo>
                    <a:pt x="13315" y="4252"/>
                  </a:lnTo>
                  <a:lnTo>
                    <a:pt x="12933" y="4354"/>
                  </a:lnTo>
                  <a:lnTo>
                    <a:pt x="12602" y="4583"/>
                  </a:lnTo>
                  <a:lnTo>
                    <a:pt x="12348" y="4965"/>
                  </a:lnTo>
                  <a:lnTo>
                    <a:pt x="12297" y="5194"/>
                  </a:lnTo>
                  <a:lnTo>
                    <a:pt x="11253" y="9649"/>
                  </a:lnTo>
                  <a:lnTo>
                    <a:pt x="10871" y="9573"/>
                  </a:lnTo>
                  <a:lnTo>
                    <a:pt x="12322" y="3284"/>
                  </a:lnTo>
                  <a:lnTo>
                    <a:pt x="12373" y="3030"/>
                  </a:lnTo>
                  <a:lnTo>
                    <a:pt x="12297" y="2546"/>
                  </a:lnTo>
                  <a:lnTo>
                    <a:pt x="12093" y="2164"/>
                  </a:lnTo>
                  <a:lnTo>
                    <a:pt x="11762" y="1884"/>
                  </a:lnTo>
                  <a:lnTo>
                    <a:pt x="11559" y="1808"/>
                  </a:lnTo>
                  <a:lnTo>
                    <a:pt x="11329" y="1782"/>
                  </a:lnTo>
                  <a:lnTo>
                    <a:pt x="10922" y="1884"/>
                  </a:lnTo>
                  <a:lnTo>
                    <a:pt x="10540" y="2139"/>
                  </a:lnTo>
                  <a:lnTo>
                    <a:pt x="10286" y="2546"/>
                  </a:lnTo>
                  <a:lnTo>
                    <a:pt x="10209" y="2801"/>
                  </a:lnTo>
                  <a:lnTo>
                    <a:pt x="8758" y="9089"/>
                  </a:lnTo>
                  <a:lnTo>
                    <a:pt x="8453" y="9013"/>
                  </a:lnTo>
                  <a:lnTo>
                    <a:pt x="10184" y="1477"/>
                  </a:lnTo>
                  <a:lnTo>
                    <a:pt x="10235" y="1222"/>
                  </a:lnTo>
                  <a:lnTo>
                    <a:pt x="10184" y="764"/>
                  </a:lnTo>
                  <a:lnTo>
                    <a:pt x="9980" y="357"/>
                  </a:lnTo>
                  <a:lnTo>
                    <a:pt x="9624" y="77"/>
                  </a:lnTo>
                  <a:lnTo>
                    <a:pt x="9420" y="26"/>
                  </a:lnTo>
                  <a:lnTo>
                    <a:pt x="9216" y="0"/>
                  </a:lnTo>
                  <a:close/>
                </a:path>
              </a:pathLst>
            </a:custGeom>
            <a:solidFill>
              <a:srgbClr val="6B3F2E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9" name="Shape 176"/>
            <p:cNvSpPr/>
            <p:nvPr/>
          </p:nvSpPr>
          <p:spPr>
            <a:xfrm>
              <a:off x="5289775" y="1230025"/>
              <a:ext cx="25" cy="25"/>
            </a:xfrm>
            <a:custGeom>
              <a:avLst/>
              <a:gdLst/>
              <a:ahLst/>
              <a:cxnLst/>
              <a:rect l="0" t="0" r="0" b="0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0" name="Shape 177"/>
            <p:cNvSpPr/>
            <p:nvPr/>
          </p:nvSpPr>
          <p:spPr>
            <a:xfrm>
              <a:off x="5322875" y="1174650"/>
              <a:ext cx="191600" cy="55400"/>
            </a:xfrm>
            <a:custGeom>
              <a:avLst/>
              <a:gdLst/>
              <a:ahLst/>
              <a:cxnLst/>
              <a:rect l="0" t="0" r="0" b="0"/>
              <a:pathLst>
                <a:path w="7664" h="2216" extrusionOk="0">
                  <a:moveTo>
                    <a:pt x="128" y="0"/>
                  </a:moveTo>
                  <a:lnTo>
                    <a:pt x="1" y="484"/>
                  </a:lnTo>
                  <a:lnTo>
                    <a:pt x="7536" y="2215"/>
                  </a:lnTo>
                  <a:lnTo>
                    <a:pt x="7664" y="1732"/>
                  </a:lnTo>
                  <a:lnTo>
                    <a:pt x="6569" y="1477"/>
                  </a:lnTo>
                  <a:lnTo>
                    <a:pt x="6187" y="1401"/>
                  </a:lnTo>
                  <a:lnTo>
                    <a:pt x="4074" y="917"/>
                  </a:lnTo>
                  <a:lnTo>
                    <a:pt x="3769" y="841"/>
                  </a:lnTo>
                  <a:lnTo>
                    <a:pt x="1681" y="357"/>
                  </a:lnTo>
                  <a:lnTo>
                    <a:pt x="1655" y="357"/>
                  </a:lnTo>
                  <a:lnTo>
                    <a:pt x="1350" y="281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1" name="Shape 178"/>
            <p:cNvSpPr/>
            <p:nvPr/>
          </p:nvSpPr>
          <p:spPr>
            <a:xfrm>
              <a:off x="5290425" y="1223650"/>
              <a:ext cx="105675" cy="159150"/>
            </a:xfrm>
            <a:custGeom>
              <a:avLst/>
              <a:gdLst/>
              <a:ahLst/>
              <a:cxnLst/>
              <a:rect l="0" t="0" r="0" b="0"/>
              <a:pathLst>
                <a:path w="4227" h="6366" extrusionOk="0">
                  <a:moveTo>
                    <a:pt x="51" y="1"/>
                  </a:moveTo>
                  <a:lnTo>
                    <a:pt x="51" y="26"/>
                  </a:lnTo>
                  <a:lnTo>
                    <a:pt x="0" y="255"/>
                  </a:lnTo>
                  <a:lnTo>
                    <a:pt x="204" y="306"/>
                  </a:lnTo>
                  <a:lnTo>
                    <a:pt x="1120" y="612"/>
                  </a:lnTo>
                  <a:lnTo>
                    <a:pt x="1833" y="1019"/>
                  </a:lnTo>
                  <a:lnTo>
                    <a:pt x="2597" y="1656"/>
                  </a:lnTo>
                  <a:lnTo>
                    <a:pt x="3234" y="2572"/>
                  </a:lnTo>
                  <a:lnTo>
                    <a:pt x="3717" y="3794"/>
                  </a:lnTo>
                  <a:lnTo>
                    <a:pt x="3870" y="5347"/>
                  </a:lnTo>
                  <a:lnTo>
                    <a:pt x="3794" y="6315"/>
                  </a:lnTo>
                  <a:lnTo>
                    <a:pt x="4099" y="6365"/>
                  </a:lnTo>
                  <a:lnTo>
                    <a:pt x="4125" y="6213"/>
                  </a:lnTo>
                  <a:lnTo>
                    <a:pt x="4226" y="5118"/>
                  </a:lnTo>
                  <a:lnTo>
                    <a:pt x="4150" y="4125"/>
                  </a:lnTo>
                  <a:lnTo>
                    <a:pt x="3895" y="3005"/>
                  </a:lnTo>
                  <a:lnTo>
                    <a:pt x="3335" y="1936"/>
                  </a:lnTo>
                  <a:lnTo>
                    <a:pt x="2393" y="968"/>
                  </a:lnTo>
                  <a:lnTo>
                    <a:pt x="1375" y="383"/>
                  </a:lnTo>
                  <a:lnTo>
                    <a:pt x="535" y="103"/>
                  </a:lnTo>
                  <a:lnTo>
                    <a:pt x="51" y="1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2" name="Shape 179"/>
            <p:cNvSpPr/>
            <p:nvPr/>
          </p:nvSpPr>
          <p:spPr>
            <a:xfrm>
              <a:off x="5268150" y="1403775"/>
              <a:ext cx="183950" cy="84675"/>
            </a:xfrm>
            <a:custGeom>
              <a:avLst/>
              <a:gdLst/>
              <a:ahLst/>
              <a:cxnLst/>
              <a:rect l="0" t="0" r="0" b="0"/>
              <a:pathLst>
                <a:path w="7358" h="3387" extrusionOk="0">
                  <a:moveTo>
                    <a:pt x="408" y="1"/>
                  </a:moveTo>
                  <a:lnTo>
                    <a:pt x="0" y="1783"/>
                  </a:lnTo>
                  <a:lnTo>
                    <a:pt x="6950" y="3387"/>
                  </a:lnTo>
                  <a:lnTo>
                    <a:pt x="7358" y="1605"/>
                  </a:lnTo>
                  <a:lnTo>
                    <a:pt x="408" y="1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3" name="Shape 180"/>
            <p:cNvSpPr/>
            <p:nvPr/>
          </p:nvSpPr>
          <p:spPr>
            <a:xfrm>
              <a:off x="5228050" y="1425425"/>
              <a:ext cx="238050" cy="100575"/>
            </a:xfrm>
            <a:custGeom>
              <a:avLst/>
              <a:gdLst/>
              <a:ahLst/>
              <a:cxnLst/>
              <a:rect l="0" t="0" r="0" b="0"/>
              <a:pathLst>
                <a:path w="9522" h="4023" extrusionOk="0">
                  <a:moveTo>
                    <a:pt x="459" y="0"/>
                  </a:moveTo>
                  <a:lnTo>
                    <a:pt x="0" y="1935"/>
                  </a:lnTo>
                  <a:lnTo>
                    <a:pt x="9089" y="4023"/>
                  </a:lnTo>
                  <a:lnTo>
                    <a:pt x="9522" y="2113"/>
                  </a:lnTo>
                  <a:lnTo>
                    <a:pt x="459" y="0"/>
                  </a:lnTo>
                  <a:close/>
                </a:path>
              </a:pathLst>
            </a:custGeom>
            <a:solidFill>
              <a:srgbClr val="6CAEE3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4" name="Shape 181"/>
            <p:cNvSpPr/>
            <p:nvPr/>
          </p:nvSpPr>
          <p:spPr>
            <a:xfrm>
              <a:off x="5206400" y="1463600"/>
              <a:ext cx="250800" cy="105675"/>
            </a:xfrm>
            <a:custGeom>
              <a:avLst/>
              <a:gdLst/>
              <a:ahLst/>
              <a:cxnLst/>
              <a:rect l="0" t="0" r="0" b="0"/>
              <a:pathLst>
                <a:path w="10032" h="4227" extrusionOk="0">
                  <a:moveTo>
                    <a:pt x="968" y="1"/>
                  </a:moveTo>
                  <a:lnTo>
                    <a:pt x="1" y="4227"/>
                  </a:lnTo>
                  <a:lnTo>
                    <a:pt x="9548" y="4227"/>
                  </a:lnTo>
                  <a:lnTo>
                    <a:pt x="10031" y="2088"/>
                  </a:lnTo>
                  <a:lnTo>
                    <a:pt x="968" y="1"/>
                  </a:lnTo>
                  <a:close/>
                </a:path>
              </a:pathLst>
            </a:custGeom>
            <a:solidFill>
              <a:srgbClr val="4679C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cxnSp>
        <p:nvCxnSpPr>
          <p:cNvPr id="4" name="Straight Connector 3"/>
          <p:cNvCxnSpPr>
            <a:stCxn id="2" idx="2"/>
          </p:cNvCxnSpPr>
          <p:nvPr/>
        </p:nvCxnSpPr>
        <p:spPr>
          <a:xfrm flipV="1">
            <a:off x="1115617" y="3219822"/>
            <a:ext cx="1080120" cy="1191267"/>
          </a:xfrm>
          <a:prstGeom prst="line">
            <a:avLst/>
          </a:prstGeom>
          <a:ln w="571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2" idx="2"/>
          </p:cNvCxnSpPr>
          <p:nvPr/>
        </p:nvCxnSpPr>
        <p:spPr>
          <a:xfrm flipV="1">
            <a:off x="1115617" y="3507854"/>
            <a:ext cx="1440160" cy="903235"/>
          </a:xfrm>
          <a:prstGeom prst="line">
            <a:avLst/>
          </a:prstGeom>
          <a:ln w="571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rc 11"/>
          <p:cNvSpPr/>
          <p:nvPr/>
        </p:nvSpPr>
        <p:spPr>
          <a:xfrm rot="14055953">
            <a:off x="1876129" y="3010508"/>
            <a:ext cx="639214" cy="687017"/>
          </a:xfrm>
          <a:prstGeom prst="arc">
            <a:avLst>
              <a:gd name="adj1" fmla="val 16333433"/>
              <a:gd name="adj2" fmla="val 21501658"/>
            </a:avLst>
          </a:prstGeom>
          <a:ln w="3810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5" name="Oval 14"/>
          <p:cNvSpPr/>
          <p:nvPr/>
        </p:nvSpPr>
        <p:spPr>
          <a:xfrm>
            <a:off x="1979713" y="3219822"/>
            <a:ext cx="72008" cy="72008"/>
          </a:xfrm>
          <a:prstGeom prst="ellipse">
            <a:avLst/>
          </a:prstGeom>
          <a:solidFill>
            <a:srgbClr val="FF0066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4375068" y="2273845"/>
                <a:ext cx="1491754" cy="18158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sr-Latn-RS" i="1" smtClean="0">
                        <a:latin typeface="Cambria Math"/>
                        <a:ea typeface="Cambria Math"/>
                      </a:rPr>
                      <m:t>𝜃</m:t>
                    </m:r>
                  </m:oMath>
                </a14:m>
                <a:r>
                  <a:rPr lang="en-US" dirty="0" smtClean="0"/>
                  <a:t>’=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endParaRPr lang="en-US" dirty="0" smtClean="0">
                  <a:ea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180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100</m:t>
                      </m:r>
                    </m:oMath>
                  </m:oMathPara>
                </a14:m>
                <a:endParaRPr lang="en-US" b="0" dirty="0" smtClean="0">
                  <a:ea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80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 </m:t>
                      </m:r>
                    </m:oMath>
                  </m:oMathPara>
                </a14:m>
                <a:endParaRPr lang="en-US" b="0" i="1" dirty="0" smtClean="0">
                  <a:latin typeface="Cambria Math"/>
                  <a:ea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FF0066"/>
                          </a:solidFill>
                          <a:latin typeface="Cambria Math"/>
                          <a:ea typeface="Cambria Math"/>
                        </a:rPr>
                        <m:t>𝜶</m:t>
                      </m:r>
                      <m:r>
                        <a:rPr lang="en-US" b="1" i="1" smtClean="0">
                          <a:solidFill>
                            <a:srgbClr val="FF0066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FF0066"/>
                          </a:solidFill>
                          <a:latin typeface="Cambria Math"/>
                          <a:ea typeface="Cambria Math"/>
                        </a:rPr>
                        <m:t>𝟒𝟎</m:t>
                      </m:r>
                      <m:r>
                        <a:rPr lang="en-US" b="1" i="1" smtClean="0">
                          <a:solidFill>
                            <a:srgbClr val="FF0066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US" b="1" dirty="0" smtClean="0">
                  <a:solidFill>
                    <a:srgbClr val="FF0066"/>
                  </a:solidFill>
                </a:endParaRPr>
              </a:p>
              <a:p>
                <a:pPr algn="ctr"/>
                <a:endParaRPr lang="en-US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𝛽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90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° </m:t>
                      </m:r>
                    </m:oMath>
                  </m:oMathPara>
                </a14:m>
                <a:endParaRPr lang="en-US" b="0" i="1" dirty="0" smtClean="0">
                  <a:latin typeface="Cambria Math"/>
                  <a:ea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40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𝛽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90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° </m:t>
                      </m:r>
                    </m:oMath>
                  </m:oMathPara>
                </a14:m>
                <a:endParaRPr lang="en-US" b="0" i="1" dirty="0" smtClean="0">
                  <a:latin typeface="Cambria Math"/>
                  <a:ea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FF0066"/>
                          </a:solidFill>
                          <a:latin typeface="Cambria Math"/>
                          <a:ea typeface="Cambria Math"/>
                        </a:rPr>
                        <m:t>𝜷</m:t>
                      </m:r>
                      <m:r>
                        <a:rPr lang="en-US" b="1" i="1" smtClean="0">
                          <a:solidFill>
                            <a:srgbClr val="FF0066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FF0066"/>
                          </a:solidFill>
                          <a:latin typeface="Cambria Math"/>
                          <a:ea typeface="Cambria Math"/>
                        </a:rPr>
                        <m:t>𝟓𝟎</m:t>
                      </m:r>
                      <m:r>
                        <a:rPr lang="en-US" b="1" i="1" smtClean="0">
                          <a:solidFill>
                            <a:srgbClr val="FF0066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sr-Latn-RS" b="1" dirty="0">
                  <a:solidFill>
                    <a:srgbClr val="FF0066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5068" y="2273845"/>
                <a:ext cx="1491754" cy="1815882"/>
              </a:xfrm>
              <a:prstGeom prst="rect">
                <a:avLst/>
              </a:prstGeom>
              <a:blipFill rotWithShape="1">
                <a:blip r:embed="rId3"/>
                <a:stretch>
                  <a:fillRect t="-336" b="-671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3203849" y="2715766"/>
                <a:ext cx="761611" cy="41891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i="1" dirty="0" smtClean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rPr>
                  <a:t>CD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n w="18415" cmpd="sng">
                              <a:solidFill>
                                <a:srgbClr val="FFFFFF"/>
                              </a:solidFill>
                              <a:prstDash val="solid"/>
                            </a:ln>
                            <a:solidFill>
                              <a:srgbClr val="FFFFFF"/>
                            </a:solidFill>
                            <a:effectLst>
                              <a:outerShdw blurRad="63500" dir="3600000" algn="tl" rotWithShape="0">
                                <a:srgbClr val="000000">
                                  <a:alpha val="70000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en-US" i="1" smtClean="0">
                            <a:ln w="18415" cmpd="sng">
                              <a:solidFill>
                                <a:srgbClr val="FFFFFF"/>
                              </a:solidFill>
                              <a:prstDash val="solid"/>
                            </a:ln>
                            <a:solidFill>
                              <a:srgbClr val="FFFFFF"/>
                            </a:solidFill>
                            <a:effectLst>
                              <a:outerShdw blurRad="63500" dir="3600000" algn="tl" rotWithShape="0">
                                <a:srgbClr val="000000">
                                  <a:alpha val="70000"/>
                                </a:srgbClr>
                              </a:outerShdw>
                            </a:effectLst>
                            <a:latin typeface="Cambria Math"/>
                          </a:rPr>
                          <m:t>𝒄</m:t>
                        </m:r>
                      </m:num>
                      <m:den>
                        <m:r>
                          <a:rPr lang="en-US" i="1" smtClean="0">
                            <a:ln w="18415" cmpd="sng">
                              <a:solidFill>
                                <a:srgbClr val="FFFFFF"/>
                              </a:solidFill>
                              <a:prstDash val="solid"/>
                            </a:ln>
                            <a:solidFill>
                              <a:srgbClr val="FFFFFF"/>
                            </a:solidFill>
                            <a:effectLst>
                              <a:outerShdw blurRad="63500" dir="3600000" algn="tl" rotWithShape="0">
                                <a:srgbClr val="000000">
                                  <a:alpha val="70000"/>
                                </a:srgbClr>
                              </a:outerShdw>
                            </a:effectLst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sr-Latn-RS" i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9" y="2715766"/>
                <a:ext cx="761611" cy="418910"/>
              </a:xfrm>
              <a:prstGeom prst="round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683569" y="2392286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A</a:t>
            </a:r>
            <a:endParaRPr lang="sr-Latn-RS" dirty="0">
              <a:solidFill>
                <a:srgbClr val="0070C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813014" y="4324758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B</a:t>
            </a:r>
            <a:endParaRPr lang="sr-Latn-RS" dirty="0">
              <a:solidFill>
                <a:srgbClr val="0070C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01107" y="4361883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C</a:t>
            </a:r>
            <a:endParaRPr lang="sr-Latn-RS" dirty="0">
              <a:solidFill>
                <a:srgbClr val="0070C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174521" y="4120570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>
                <a:solidFill>
                  <a:srgbClr val="0070C0"/>
                </a:solidFill>
              </a:rPr>
              <a:t>𝜷</a:t>
            </a:r>
          </a:p>
        </p:txBody>
      </p:sp>
      <p:sp>
        <p:nvSpPr>
          <p:cNvPr id="8" name="Rectangle 7"/>
          <p:cNvSpPr/>
          <p:nvPr/>
        </p:nvSpPr>
        <p:spPr>
          <a:xfrm>
            <a:off x="1131896" y="2586185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dirty="0">
                <a:solidFill>
                  <a:srgbClr val="0070C0"/>
                </a:solidFill>
              </a:rPr>
              <a:t>𝜶</a:t>
            </a:r>
          </a:p>
        </p:txBody>
      </p:sp>
      <p:sp>
        <p:nvSpPr>
          <p:cNvPr id="10" name="Rectangle 9"/>
          <p:cNvSpPr/>
          <p:nvPr/>
        </p:nvSpPr>
        <p:spPr>
          <a:xfrm>
            <a:off x="1657294" y="3683266"/>
            <a:ext cx="3978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1100" dirty="0">
                <a:solidFill>
                  <a:srgbClr val="0070C0"/>
                </a:solidFill>
              </a:rPr>
              <a:t>10°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567374" y="4088282"/>
            <a:ext cx="3257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dirty="0"/>
              <a:t>𝜃</a:t>
            </a:r>
            <a:r>
              <a:rPr lang="sr-Latn-RS" dirty="0" smtClean="0"/>
              <a:t>’</a:t>
            </a:r>
            <a:endParaRPr lang="sr-Latn-RS" dirty="0"/>
          </a:p>
        </p:txBody>
      </p:sp>
      <p:sp>
        <p:nvSpPr>
          <p:cNvPr id="13" name="Rectangle 12"/>
          <p:cNvSpPr/>
          <p:nvPr/>
        </p:nvSpPr>
        <p:spPr>
          <a:xfrm>
            <a:off x="1101439" y="3805582"/>
            <a:ext cx="3658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dirty="0"/>
              <a:t>𝜃</a:t>
            </a:r>
            <a:r>
              <a:rPr lang="sr-Latn-RS" dirty="0" smtClean="0"/>
              <a:t>’</a:t>
            </a:r>
            <a:r>
              <a:rPr lang="en-US" dirty="0" smtClean="0"/>
              <a:t>’</a:t>
            </a:r>
            <a:endParaRPr lang="sr-Latn-RS" dirty="0"/>
          </a:p>
        </p:txBody>
      </p:sp>
      <p:sp>
        <p:nvSpPr>
          <p:cNvPr id="48" name="Rectangle 47"/>
          <p:cNvSpPr/>
          <p:nvPr/>
        </p:nvSpPr>
        <p:spPr>
          <a:xfrm>
            <a:off x="2356844" y="3587922"/>
            <a:ext cx="47641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1100" dirty="0" smtClean="0">
                <a:solidFill>
                  <a:srgbClr val="0070C0"/>
                </a:solidFill>
              </a:rPr>
              <a:t>10</a:t>
            </a:r>
            <a:r>
              <a:rPr lang="en-US" sz="1100" dirty="0" smtClean="0">
                <a:solidFill>
                  <a:srgbClr val="0070C0"/>
                </a:solidFill>
              </a:rPr>
              <a:t>0</a:t>
            </a:r>
            <a:r>
              <a:rPr lang="sr-Latn-RS" sz="1100" dirty="0" smtClean="0">
                <a:solidFill>
                  <a:srgbClr val="0070C0"/>
                </a:solidFill>
              </a:rPr>
              <a:t>°</a:t>
            </a:r>
            <a:endParaRPr lang="sr-Latn-RS" sz="1100" dirty="0">
              <a:solidFill>
                <a:srgbClr val="0070C0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127556" y="3377197"/>
            <a:ext cx="3978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 smtClean="0">
                <a:solidFill>
                  <a:srgbClr val="0070C0"/>
                </a:solidFill>
              </a:rPr>
              <a:t>80</a:t>
            </a:r>
            <a:r>
              <a:rPr lang="sr-Latn-RS" sz="1100" dirty="0" smtClean="0">
                <a:solidFill>
                  <a:srgbClr val="0070C0"/>
                </a:solidFill>
              </a:rPr>
              <a:t>°</a:t>
            </a:r>
            <a:endParaRPr lang="sr-Latn-RS" sz="1100" dirty="0">
              <a:solidFill>
                <a:srgbClr val="0070C0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611560" y="1923678"/>
            <a:ext cx="3506345" cy="3096344"/>
          </a:xfrm>
          <a:prstGeom prst="ellipse">
            <a:avLst/>
          </a:prstGeom>
          <a:noFill/>
          <a:ln>
            <a:solidFill>
              <a:srgbClr val="00B0F0"/>
            </a:solidFill>
            <a:prstDash val="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xmlns="" val="1774662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build="p"/>
      <p:bldP spid="6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/>
          <p:nvPr/>
        </p:nvSpPr>
        <p:spPr>
          <a:xfrm rot="-1242199" flipH="1">
            <a:off x="5245785" y="700800"/>
            <a:ext cx="3046427" cy="306609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1" name="Shape 251"/>
          <p:cNvSpPr txBox="1">
            <a:spLocks noGrp="1"/>
          </p:cNvSpPr>
          <p:nvPr>
            <p:ph type="ctrTitle" idx="4294967295"/>
          </p:nvPr>
        </p:nvSpPr>
        <p:spPr>
          <a:xfrm>
            <a:off x="175403" y="2184179"/>
            <a:ext cx="6407400" cy="1159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sr-Cyrl-RS" sz="7200" dirty="0">
                <a:solidFill>
                  <a:srgbClr val="0070C0"/>
                </a:solidFill>
                <a:effectLst>
                  <a:reflection blurRad="6350" stA="60000" endA="900" endPos="58000" dir="5400000" sy="-100000" algn="bl" rotWithShape="0"/>
                </a:effectLst>
                <a:latin typeface="Segoe Print" panose="02000600000000000000" pitchFamily="2" charset="0"/>
              </a:rPr>
              <a:t>ХВАЛА!</a:t>
            </a:r>
            <a:r>
              <a:rPr lang="sr-Cyrl-RS" sz="8000" dirty="0" smtClean="0">
                <a:effectLst>
                  <a:reflection blurRad="6350" stA="60000" endA="900" endPos="58000" dir="5400000" sy="-100000" algn="bl" rotWithShape="0"/>
                </a:effectLst>
              </a:rPr>
              <a:t> </a:t>
            </a:r>
            <a:r>
              <a:rPr lang="en" sz="8000" dirty="0" smtClean="0">
                <a:effectLst>
                  <a:reflection blurRad="6350" stA="55000" endA="50" endPos="85000" dir="5400000" sy="-100000" algn="bl" rotWithShape="0"/>
                </a:effectLst>
                <a:sym typeface="Wingdings" panose="05000000000000000000" pitchFamily="2" charset="2"/>
              </a:rPr>
              <a:t></a:t>
            </a:r>
            <a:endParaRPr lang="en" sz="8000" dirty="0">
              <a:solidFill>
                <a:srgbClr val="3C78D8"/>
              </a:solidFill>
              <a:effectLst>
                <a:reflection blurRad="6350" stA="55000" endA="50" endPos="85000" dir="5400000" sy="-100000" algn="bl" rotWithShape="0"/>
              </a:effectLst>
            </a:endParaRPr>
          </a:p>
        </p:txBody>
      </p:sp>
      <p:grpSp>
        <p:nvGrpSpPr>
          <p:cNvPr id="253" name="Shape 253"/>
          <p:cNvGrpSpPr/>
          <p:nvPr/>
        </p:nvGrpSpPr>
        <p:grpSpPr>
          <a:xfrm flipH="1">
            <a:off x="7494559" y="3753778"/>
            <a:ext cx="1649444" cy="1389730"/>
            <a:chOff x="2062875" y="394325"/>
            <a:chExt cx="1394525" cy="1174950"/>
          </a:xfrm>
        </p:grpSpPr>
        <p:sp>
          <p:nvSpPr>
            <p:cNvPr id="254" name="Shape 254"/>
            <p:cNvSpPr/>
            <p:nvPr/>
          </p:nvSpPr>
          <p:spPr>
            <a:xfrm>
              <a:off x="2154525" y="1037175"/>
              <a:ext cx="357725" cy="437275"/>
            </a:xfrm>
            <a:custGeom>
              <a:avLst/>
              <a:gdLst/>
              <a:ahLst/>
              <a:cxnLst/>
              <a:rect l="0" t="0" r="0" b="0"/>
              <a:pathLst>
                <a:path w="14309" h="17491" extrusionOk="0">
                  <a:moveTo>
                    <a:pt x="1706" y="0"/>
                  </a:moveTo>
                  <a:lnTo>
                    <a:pt x="1" y="17491"/>
                  </a:lnTo>
                  <a:lnTo>
                    <a:pt x="14308" y="17491"/>
                  </a:lnTo>
                  <a:lnTo>
                    <a:pt x="14308" y="0"/>
                  </a:lnTo>
                  <a:close/>
                </a:path>
              </a:pathLst>
            </a:custGeom>
            <a:solidFill>
              <a:srgbClr val="542D1C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55" name="Shape 255"/>
            <p:cNvSpPr/>
            <p:nvPr/>
          </p:nvSpPr>
          <p:spPr>
            <a:xfrm>
              <a:off x="2652250" y="1037175"/>
              <a:ext cx="357075" cy="437275"/>
            </a:xfrm>
            <a:custGeom>
              <a:avLst/>
              <a:gdLst/>
              <a:ahLst/>
              <a:cxnLst/>
              <a:rect l="0" t="0" r="0" b="0"/>
              <a:pathLst>
                <a:path w="14283" h="17491" extrusionOk="0">
                  <a:moveTo>
                    <a:pt x="0" y="0"/>
                  </a:moveTo>
                  <a:lnTo>
                    <a:pt x="0" y="17491"/>
                  </a:lnTo>
                  <a:lnTo>
                    <a:pt x="14283" y="17491"/>
                  </a:lnTo>
                  <a:lnTo>
                    <a:pt x="12603" y="0"/>
                  </a:lnTo>
                  <a:close/>
                </a:path>
              </a:pathLst>
            </a:custGeom>
            <a:solidFill>
              <a:srgbClr val="542D1C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56" name="Shape 256"/>
            <p:cNvSpPr/>
            <p:nvPr/>
          </p:nvSpPr>
          <p:spPr>
            <a:xfrm>
              <a:off x="2177450" y="866600"/>
              <a:ext cx="68125" cy="190975"/>
            </a:xfrm>
            <a:custGeom>
              <a:avLst/>
              <a:gdLst/>
              <a:ahLst/>
              <a:cxnLst/>
              <a:rect l="0" t="0" r="0" b="0"/>
              <a:pathLst>
                <a:path w="2725" h="7639" extrusionOk="0">
                  <a:moveTo>
                    <a:pt x="2724" y="0"/>
                  </a:moveTo>
                  <a:lnTo>
                    <a:pt x="2164" y="51"/>
                  </a:lnTo>
                  <a:lnTo>
                    <a:pt x="1197" y="459"/>
                  </a:lnTo>
                  <a:lnTo>
                    <a:pt x="458" y="1197"/>
                  </a:lnTo>
                  <a:lnTo>
                    <a:pt x="26" y="2190"/>
                  </a:lnTo>
                  <a:lnTo>
                    <a:pt x="0" y="2750"/>
                  </a:lnTo>
                  <a:lnTo>
                    <a:pt x="0" y="4914"/>
                  </a:lnTo>
                  <a:lnTo>
                    <a:pt x="26" y="5474"/>
                  </a:lnTo>
                  <a:lnTo>
                    <a:pt x="458" y="6467"/>
                  </a:lnTo>
                  <a:lnTo>
                    <a:pt x="1197" y="7205"/>
                  </a:lnTo>
                  <a:lnTo>
                    <a:pt x="2164" y="7613"/>
                  </a:lnTo>
                  <a:lnTo>
                    <a:pt x="2724" y="7638"/>
                  </a:lnTo>
                  <a:lnTo>
                    <a:pt x="2724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57" name="Shape 257"/>
            <p:cNvSpPr/>
            <p:nvPr/>
          </p:nvSpPr>
          <p:spPr>
            <a:xfrm>
              <a:off x="2922100" y="866600"/>
              <a:ext cx="68150" cy="190975"/>
            </a:xfrm>
            <a:custGeom>
              <a:avLst/>
              <a:gdLst/>
              <a:ahLst/>
              <a:cxnLst/>
              <a:rect l="0" t="0" r="0" b="0"/>
              <a:pathLst>
                <a:path w="2726" h="7639" extrusionOk="0">
                  <a:moveTo>
                    <a:pt x="1" y="0"/>
                  </a:moveTo>
                  <a:lnTo>
                    <a:pt x="1" y="7638"/>
                  </a:lnTo>
                  <a:lnTo>
                    <a:pt x="561" y="7613"/>
                  </a:lnTo>
                  <a:lnTo>
                    <a:pt x="1528" y="7205"/>
                  </a:lnTo>
                  <a:lnTo>
                    <a:pt x="2267" y="6467"/>
                  </a:lnTo>
                  <a:lnTo>
                    <a:pt x="2700" y="5474"/>
                  </a:lnTo>
                  <a:lnTo>
                    <a:pt x="2725" y="4914"/>
                  </a:lnTo>
                  <a:lnTo>
                    <a:pt x="2725" y="2750"/>
                  </a:lnTo>
                  <a:lnTo>
                    <a:pt x="2700" y="2190"/>
                  </a:lnTo>
                  <a:lnTo>
                    <a:pt x="2267" y="1197"/>
                  </a:lnTo>
                  <a:lnTo>
                    <a:pt x="1528" y="459"/>
                  </a:lnTo>
                  <a:lnTo>
                    <a:pt x="561" y="5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58" name="Shape 258"/>
            <p:cNvSpPr/>
            <p:nvPr/>
          </p:nvSpPr>
          <p:spPr>
            <a:xfrm>
              <a:off x="2479125" y="1254850"/>
              <a:ext cx="210050" cy="264150"/>
            </a:xfrm>
            <a:custGeom>
              <a:avLst/>
              <a:gdLst/>
              <a:ahLst/>
              <a:cxnLst/>
              <a:rect l="0" t="0" r="0" b="0"/>
              <a:pathLst>
                <a:path w="8402" h="10566" extrusionOk="0">
                  <a:moveTo>
                    <a:pt x="1" y="0"/>
                  </a:moveTo>
                  <a:lnTo>
                    <a:pt x="1" y="10566"/>
                  </a:lnTo>
                  <a:lnTo>
                    <a:pt x="8402" y="10566"/>
                  </a:lnTo>
                  <a:lnTo>
                    <a:pt x="8402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59" name="Shape 259"/>
            <p:cNvSpPr/>
            <p:nvPr/>
          </p:nvSpPr>
          <p:spPr>
            <a:xfrm>
              <a:off x="2233450" y="439525"/>
              <a:ext cx="700775" cy="875800"/>
            </a:xfrm>
            <a:custGeom>
              <a:avLst/>
              <a:gdLst/>
              <a:ahLst/>
              <a:cxnLst/>
              <a:rect l="0" t="0" r="0" b="0"/>
              <a:pathLst>
                <a:path w="28031" h="35032" extrusionOk="0">
                  <a:moveTo>
                    <a:pt x="14028" y="1"/>
                  </a:moveTo>
                  <a:lnTo>
                    <a:pt x="13290" y="26"/>
                  </a:lnTo>
                  <a:lnTo>
                    <a:pt x="11890" y="153"/>
                  </a:lnTo>
                  <a:lnTo>
                    <a:pt x="10515" y="433"/>
                  </a:lnTo>
                  <a:lnTo>
                    <a:pt x="9191" y="841"/>
                  </a:lnTo>
                  <a:lnTo>
                    <a:pt x="7944" y="1375"/>
                  </a:lnTo>
                  <a:lnTo>
                    <a:pt x="6747" y="2037"/>
                  </a:lnTo>
                  <a:lnTo>
                    <a:pt x="5627" y="2776"/>
                  </a:lnTo>
                  <a:lnTo>
                    <a:pt x="4583" y="3641"/>
                  </a:lnTo>
                  <a:lnTo>
                    <a:pt x="3641" y="4583"/>
                  </a:lnTo>
                  <a:lnTo>
                    <a:pt x="2775" y="5627"/>
                  </a:lnTo>
                  <a:lnTo>
                    <a:pt x="2012" y="6747"/>
                  </a:lnTo>
                  <a:lnTo>
                    <a:pt x="1375" y="7944"/>
                  </a:lnTo>
                  <a:lnTo>
                    <a:pt x="841" y="9191"/>
                  </a:lnTo>
                  <a:lnTo>
                    <a:pt x="433" y="10515"/>
                  </a:lnTo>
                  <a:lnTo>
                    <a:pt x="153" y="11890"/>
                  </a:lnTo>
                  <a:lnTo>
                    <a:pt x="0" y="13316"/>
                  </a:lnTo>
                  <a:lnTo>
                    <a:pt x="0" y="14028"/>
                  </a:lnTo>
                  <a:lnTo>
                    <a:pt x="0" y="21004"/>
                  </a:lnTo>
                  <a:lnTo>
                    <a:pt x="0" y="21717"/>
                  </a:lnTo>
                  <a:lnTo>
                    <a:pt x="153" y="23143"/>
                  </a:lnTo>
                  <a:lnTo>
                    <a:pt x="433" y="24517"/>
                  </a:lnTo>
                  <a:lnTo>
                    <a:pt x="841" y="25841"/>
                  </a:lnTo>
                  <a:lnTo>
                    <a:pt x="1375" y="27089"/>
                  </a:lnTo>
                  <a:lnTo>
                    <a:pt x="2012" y="28285"/>
                  </a:lnTo>
                  <a:lnTo>
                    <a:pt x="2775" y="29405"/>
                  </a:lnTo>
                  <a:lnTo>
                    <a:pt x="3641" y="30449"/>
                  </a:lnTo>
                  <a:lnTo>
                    <a:pt x="4583" y="31391"/>
                  </a:lnTo>
                  <a:lnTo>
                    <a:pt x="5627" y="32257"/>
                  </a:lnTo>
                  <a:lnTo>
                    <a:pt x="6747" y="32995"/>
                  </a:lnTo>
                  <a:lnTo>
                    <a:pt x="7944" y="33657"/>
                  </a:lnTo>
                  <a:lnTo>
                    <a:pt x="9191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290" y="35006"/>
                  </a:lnTo>
                  <a:lnTo>
                    <a:pt x="14028" y="35032"/>
                  </a:lnTo>
                  <a:lnTo>
                    <a:pt x="14741" y="35006"/>
                  </a:lnTo>
                  <a:lnTo>
                    <a:pt x="16167" y="34879"/>
                  </a:lnTo>
                  <a:lnTo>
                    <a:pt x="17516" y="34599"/>
                  </a:lnTo>
                  <a:lnTo>
                    <a:pt x="18840" y="34192"/>
                  </a:lnTo>
                  <a:lnTo>
                    <a:pt x="20087" y="33657"/>
                  </a:lnTo>
                  <a:lnTo>
                    <a:pt x="21284" y="32995"/>
                  </a:lnTo>
                  <a:lnTo>
                    <a:pt x="22404" y="32257"/>
                  </a:lnTo>
                  <a:lnTo>
                    <a:pt x="23448" y="31391"/>
                  </a:lnTo>
                  <a:lnTo>
                    <a:pt x="24390" y="30449"/>
                  </a:lnTo>
                  <a:lnTo>
                    <a:pt x="25256" y="29405"/>
                  </a:lnTo>
                  <a:lnTo>
                    <a:pt x="26019" y="28285"/>
                  </a:lnTo>
                  <a:lnTo>
                    <a:pt x="26656" y="27089"/>
                  </a:lnTo>
                  <a:lnTo>
                    <a:pt x="27191" y="25841"/>
                  </a:lnTo>
                  <a:lnTo>
                    <a:pt x="27598" y="24517"/>
                  </a:lnTo>
                  <a:lnTo>
                    <a:pt x="27878" y="23143"/>
                  </a:lnTo>
                  <a:lnTo>
                    <a:pt x="28031" y="21717"/>
                  </a:lnTo>
                  <a:lnTo>
                    <a:pt x="28031" y="21004"/>
                  </a:lnTo>
                  <a:lnTo>
                    <a:pt x="28031" y="14028"/>
                  </a:lnTo>
                  <a:lnTo>
                    <a:pt x="28031" y="13316"/>
                  </a:lnTo>
                  <a:lnTo>
                    <a:pt x="27878" y="11890"/>
                  </a:lnTo>
                  <a:lnTo>
                    <a:pt x="27598" y="10515"/>
                  </a:lnTo>
                  <a:lnTo>
                    <a:pt x="27191" y="9191"/>
                  </a:lnTo>
                  <a:lnTo>
                    <a:pt x="26656" y="7944"/>
                  </a:lnTo>
                  <a:lnTo>
                    <a:pt x="26019" y="6747"/>
                  </a:lnTo>
                  <a:lnTo>
                    <a:pt x="25256" y="5627"/>
                  </a:lnTo>
                  <a:lnTo>
                    <a:pt x="24390" y="4583"/>
                  </a:lnTo>
                  <a:lnTo>
                    <a:pt x="23448" y="3641"/>
                  </a:lnTo>
                  <a:lnTo>
                    <a:pt x="22404" y="2776"/>
                  </a:lnTo>
                  <a:lnTo>
                    <a:pt x="21284" y="2037"/>
                  </a:lnTo>
                  <a:lnTo>
                    <a:pt x="20087" y="1375"/>
                  </a:lnTo>
                  <a:lnTo>
                    <a:pt x="18840" y="841"/>
                  </a:lnTo>
                  <a:lnTo>
                    <a:pt x="17516" y="433"/>
                  </a:lnTo>
                  <a:lnTo>
                    <a:pt x="16167" y="153"/>
                  </a:lnTo>
                  <a:lnTo>
                    <a:pt x="14741" y="26"/>
                  </a:lnTo>
                  <a:lnTo>
                    <a:pt x="14028" y="1"/>
                  </a:lnTo>
                  <a:close/>
                </a:path>
              </a:pathLst>
            </a:custGeom>
            <a:solidFill>
              <a:srgbClr val="C08A7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60" name="Shape 260"/>
            <p:cNvSpPr/>
            <p:nvPr/>
          </p:nvSpPr>
          <p:spPr>
            <a:xfrm>
              <a:off x="2358200" y="933425"/>
              <a:ext cx="91050" cy="90400"/>
            </a:xfrm>
            <a:custGeom>
              <a:avLst/>
              <a:gdLst/>
              <a:ahLst/>
              <a:cxnLst/>
              <a:rect l="0" t="0" r="0" b="0"/>
              <a:pathLst>
                <a:path w="3642" h="3616" extrusionOk="0">
                  <a:moveTo>
                    <a:pt x="1808" y="1"/>
                  </a:moveTo>
                  <a:lnTo>
                    <a:pt x="1452" y="26"/>
                  </a:lnTo>
                  <a:lnTo>
                    <a:pt x="790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0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790" y="3310"/>
                  </a:lnTo>
                  <a:lnTo>
                    <a:pt x="1452" y="3590"/>
                  </a:lnTo>
                  <a:lnTo>
                    <a:pt x="1808" y="3616"/>
                  </a:lnTo>
                  <a:lnTo>
                    <a:pt x="2190" y="3590"/>
                  </a:lnTo>
                  <a:lnTo>
                    <a:pt x="2826" y="3310"/>
                  </a:lnTo>
                  <a:lnTo>
                    <a:pt x="3336" y="2827"/>
                  </a:lnTo>
                  <a:lnTo>
                    <a:pt x="3616" y="2165"/>
                  </a:lnTo>
                  <a:lnTo>
                    <a:pt x="3641" y="1808"/>
                  </a:lnTo>
                  <a:lnTo>
                    <a:pt x="3616" y="1426"/>
                  </a:lnTo>
                  <a:lnTo>
                    <a:pt x="3336" y="790"/>
                  </a:lnTo>
                  <a:lnTo>
                    <a:pt x="2826" y="281"/>
                  </a:lnTo>
                  <a:lnTo>
                    <a:pt x="2190" y="26"/>
                  </a:lnTo>
                  <a:lnTo>
                    <a:pt x="1808" y="1"/>
                  </a:lnTo>
                  <a:close/>
                </a:path>
              </a:pathLst>
            </a:custGeom>
            <a:solidFill>
              <a:srgbClr val="59311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61" name="Shape 261"/>
            <p:cNvSpPr/>
            <p:nvPr/>
          </p:nvSpPr>
          <p:spPr>
            <a:xfrm>
              <a:off x="2718450" y="933425"/>
              <a:ext cx="91025" cy="90400"/>
            </a:xfrm>
            <a:custGeom>
              <a:avLst/>
              <a:gdLst/>
              <a:ahLst/>
              <a:cxnLst/>
              <a:rect l="0" t="0" r="0" b="0"/>
              <a:pathLst>
                <a:path w="3641" h="3616" extrusionOk="0">
                  <a:moveTo>
                    <a:pt x="1833" y="1"/>
                  </a:moveTo>
                  <a:lnTo>
                    <a:pt x="1451" y="26"/>
                  </a:lnTo>
                  <a:lnTo>
                    <a:pt x="815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0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815" y="3310"/>
                  </a:lnTo>
                  <a:lnTo>
                    <a:pt x="1451" y="3590"/>
                  </a:lnTo>
                  <a:lnTo>
                    <a:pt x="1833" y="3616"/>
                  </a:lnTo>
                  <a:lnTo>
                    <a:pt x="2190" y="3590"/>
                  </a:lnTo>
                  <a:lnTo>
                    <a:pt x="2851" y="3310"/>
                  </a:lnTo>
                  <a:lnTo>
                    <a:pt x="3335" y="2827"/>
                  </a:lnTo>
                  <a:lnTo>
                    <a:pt x="3615" y="2165"/>
                  </a:lnTo>
                  <a:lnTo>
                    <a:pt x="3641" y="1808"/>
                  </a:lnTo>
                  <a:lnTo>
                    <a:pt x="3615" y="1426"/>
                  </a:lnTo>
                  <a:lnTo>
                    <a:pt x="3335" y="790"/>
                  </a:lnTo>
                  <a:lnTo>
                    <a:pt x="2851" y="281"/>
                  </a:lnTo>
                  <a:lnTo>
                    <a:pt x="2190" y="26"/>
                  </a:lnTo>
                  <a:lnTo>
                    <a:pt x="1833" y="1"/>
                  </a:lnTo>
                  <a:close/>
                </a:path>
              </a:pathLst>
            </a:custGeom>
            <a:solidFill>
              <a:srgbClr val="59311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62" name="Shape 262"/>
            <p:cNvSpPr/>
            <p:nvPr/>
          </p:nvSpPr>
          <p:spPr>
            <a:xfrm>
              <a:off x="2062875" y="1359225"/>
              <a:ext cx="1041925" cy="210050"/>
            </a:xfrm>
            <a:custGeom>
              <a:avLst/>
              <a:gdLst/>
              <a:ahLst/>
              <a:cxnLst/>
              <a:rect l="0" t="0" r="0" b="0"/>
              <a:pathLst>
                <a:path w="41677" h="8402" extrusionOk="0">
                  <a:moveTo>
                    <a:pt x="16625" y="1"/>
                  </a:moveTo>
                  <a:lnTo>
                    <a:pt x="12297" y="153"/>
                  </a:lnTo>
                  <a:lnTo>
                    <a:pt x="11177" y="179"/>
                  </a:lnTo>
                  <a:lnTo>
                    <a:pt x="9115" y="484"/>
                  </a:lnTo>
                  <a:lnTo>
                    <a:pt x="7307" y="1070"/>
                  </a:lnTo>
                  <a:lnTo>
                    <a:pt x="5678" y="1910"/>
                  </a:lnTo>
                  <a:lnTo>
                    <a:pt x="4227" y="2979"/>
                  </a:lnTo>
                  <a:lnTo>
                    <a:pt x="2903" y="4303"/>
                  </a:lnTo>
                  <a:lnTo>
                    <a:pt x="1681" y="5805"/>
                  </a:lnTo>
                  <a:lnTo>
                    <a:pt x="535" y="7485"/>
                  </a:lnTo>
                  <a:lnTo>
                    <a:pt x="0" y="8402"/>
                  </a:lnTo>
                  <a:lnTo>
                    <a:pt x="41677" y="8402"/>
                  </a:lnTo>
                  <a:lnTo>
                    <a:pt x="41142" y="7485"/>
                  </a:lnTo>
                  <a:lnTo>
                    <a:pt x="39996" y="5805"/>
                  </a:lnTo>
                  <a:lnTo>
                    <a:pt x="38774" y="4303"/>
                  </a:lnTo>
                  <a:lnTo>
                    <a:pt x="37450" y="2979"/>
                  </a:lnTo>
                  <a:lnTo>
                    <a:pt x="35999" y="1910"/>
                  </a:lnTo>
                  <a:lnTo>
                    <a:pt x="34370" y="1070"/>
                  </a:lnTo>
                  <a:lnTo>
                    <a:pt x="32562" y="484"/>
                  </a:lnTo>
                  <a:lnTo>
                    <a:pt x="30500" y="179"/>
                  </a:lnTo>
                  <a:lnTo>
                    <a:pt x="29380" y="153"/>
                  </a:lnTo>
                  <a:lnTo>
                    <a:pt x="25052" y="1"/>
                  </a:lnTo>
                  <a:lnTo>
                    <a:pt x="25027" y="433"/>
                  </a:lnTo>
                  <a:lnTo>
                    <a:pt x="24874" y="1248"/>
                  </a:lnTo>
                  <a:lnTo>
                    <a:pt x="24543" y="2012"/>
                  </a:lnTo>
                  <a:lnTo>
                    <a:pt x="24085" y="2674"/>
                  </a:lnTo>
                  <a:lnTo>
                    <a:pt x="23524" y="3259"/>
                  </a:lnTo>
                  <a:lnTo>
                    <a:pt x="22863" y="3692"/>
                  </a:lnTo>
                  <a:lnTo>
                    <a:pt x="22099" y="4023"/>
                  </a:lnTo>
                  <a:lnTo>
                    <a:pt x="21284" y="4201"/>
                  </a:lnTo>
                  <a:lnTo>
                    <a:pt x="20418" y="4201"/>
                  </a:lnTo>
                  <a:lnTo>
                    <a:pt x="19578" y="4023"/>
                  </a:lnTo>
                  <a:lnTo>
                    <a:pt x="18840" y="3692"/>
                  </a:lnTo>
                  <a:lnTo>
                    <a:pt x="18153" y="3259"/>
                  </a:lnTo>
                  <a:lnTo>
                    <a:pt x="17593" y="2674"/>
                  </a:lnTo>
                  <a:lnTo>
                    <a:pt x="17134" y="2012"/>
                  </a:lnTo>
                  <a:lnTo>
                    <a:pt x="16803" y="1248"/>
                  </a:lnTo>
                  <a:lnTo>
                    <a:pt x="16651" y="433"/>
                  </a:lnTo>
                  <a:lnTo>
                    <a:pt x="16625" y="1"/>
                  </a:lnTo>
                  <a:close/>
                </a:path>
              </a:pathLst>
            </a:custGeom>
            <a:solidFill>
              <a:srgbClr val="F58617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63" name="Shape 263"/>
            <p:cNvSpPr/>
            <p:nvPr/>
          </p:nvSpPr>
          <p:spPr>
            <a:xfrm>
              <a:off x="2439675" y="1359225"/>
              <a:ext cx="288325" cy="148950"/>
            </a:xfrm>
            <a:custGeom>
              <a:avLst/>
              <a:gdLst/>
              <a:ahLst/>
              <a:cxnLst/>
              <a:rect l="0" t="0" r="0" b="0"/>
              <a:pathLst>
                <a:path w="11533" h="5958" extrusionOk="0">
                  <a:moveTo>
                    <a:pt x="1553" y="1"/>
                  </a:moveTo>
                  <a:lnTo>
                    <a:pt x="0" y="51"/>
                  </a:lnTo>
                  <a:lnTo>
                    <a:pt x="0" y="128"/>
                  </a:lnTo>
                  <a:lnTo>
                    <a:pt x="0" y="179"/>
                  </a:lnTo>
                  <a:lnTo>
                    <a:pt x="0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299" y="3870"/>
                  </a:lnTo>
                  <a:lnTo>
                    <a:pt x="2088" y="4659"/>
                  </a:lnTo>
                  <a:lnTo>
                    <a:pt x="3004" y="5270"/>
                  </a:lnTo>
                  <a:lnTo>
                    <a:pt x="4048" y="5703"/>
                  </a:lnTo>
                  <a:lnTo>
                    <a:pt x="5168" y="5958"/>
                  </a:lnTo>
                  <a:lnTo>
                    <a:pt x="6365" y="5958"/>
                  </a:lnTo>
                  <a:lnTo>
                    <a:pt x="7485" y="5703"/>
                  </a:lnTo>
                  <a:lnTo>
                    <a:pt x="8529" y="5270"/>
                  </a:lnTo>
                  <a:lnTo>
                    <a:pt x="9445" y="4659"/>
                  </a:lnTo>
                  <a:lnTo>
                    <a:pt x="10235" y="3870"/>
                  </a:lnTo>
                  <a:lnTo>
                    <a:pt x="10846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33" y="179"/>
                  </a:lnTo>
                  <a:lnTo>
                    <a:pt x="11533" y="128"/>
                  </a:lnTo>
                  <a:lnTo>
                    <a:pt x="11533" y="51"/>
                  </a:lnTo>
                  <a:lnTo>
                    <a:pt x="9980" y="1"/>
                  </a:lnTo>
                  <a:lnTo>
                    <a:pt x="9955" y="433"/>
                  </a:lnTo>
                  <a:lnTo>
                    <a:pt x="9802" y="1248"/>
                  </a:lnTo>
                  <a:lnTo>
                    <a:pt x="9471" y="2012"/>
                  </a:lnTo>
                  <a:lnTo>
                    <a:pt x="9013" y="2674"/>
                  </a:lnTo>
                  <a:lnTo>
                    <a:pt x="8452" y="3259"/>
                  </a:lnTo>
                  <a:lnTo>
                    <a:pt x="7791" y="3692"/>
                  </a:lnTo>
                  <a:lnTo>
                    <a:pt x="7027" y="4023"/>
                  </a:lnTo>
                  <a:lnTo>
                    <a:pt x="6212" y="4201"/>
                  </a:lnTo>
                  <a:lnTo>
                    <a:pt x="5346" y="4201"/>
                  </a:lnTo>
                  <a:lnTo>
                    <a:pt x="4506" y="4023"/>
                  </a:lnTo>
                  <a:lnTo>
                    <a:pt x="3768" y="3692"/>
                  </a:lnTo>
                  <a:lnTo>
                    <a:pt x="3081" y="3259"/>
                  </a:lnTo>
                  <a:lnTo>
                    <a:pt x="2521" y="2674"/>
                  </a:lnTo>
                  <a:lnTo>
                    <a:pt x="2062" y="2012"/>
                  </a:lnTo>
                  <a:lnTo>
                    <a:pt x="1731" y="1248"/>
                  </a:lnTo>
                  <a:lnTo>
                    <a:pt x="1579" y="433"/>
                  </a:lnTo>
                  <a:lnTo>
                    <a:pt x="1553" y="1"/>
                  </a:lnTo>
                  <a:close/>
                </a:path>
              </a:pathLst>
            </a:custGeom>
            <a:solidFill>
              <a:srgbClr val="E5C11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64" name="Shape 264"/>
            <p:cNvSpPr/>
            <p:nvPr/>
          </p:nvSpPr>
          <p:spPr>
            <a:xfrm>
              <a:off x="2540875" y="974800"/>
              <a:ext cx="82125" cy="119675"/>
            </a:xfrm>
            <a:custGeom>
              <a:avLst/>
              <a:gdLst/>
              <a:ahLst/>
              <a:cxnLst/>
              <a:rect l="0" t="0" r="0" b="0"/>
              <a:pathLst>
                <a:path w="3285" h="4787" extrusionOk="0">
                  <a:moveTo>
                    <a:pt x="1553" y="0"/>
                  </a:moveTo>
                  <a:lnTo>
                    <a:pt x="1375" y="306"/>
                  </a:lnTo>
                  <a:lnTo>
                    <a:pt x="1298" y="586"/>
                  </a:lnTo>
                  <a:lnTo>
                    <a:pt x="0" y="4252"/>
                  </a:lnTo>
                  <a:lnTo>
                    <a:pt x="0" y="4303"/>
                  </a:lnTo>
                  <a:lnTo>
                    <a:pt x="0" y="4354"/>
                  </a:lnTo>
                  <a:lnTo>
                    <a:pt x="407" y="4558"/>
                  </a:lnTo>
                  <a:lnTo>
                    <a:pt x="1222" y="4787"/>
                  </a:lnTo>
                  <a:lnTo>
                    <a:pt x="2062" y="4787"/>
                  </a:lnTo>
                  <a:lnTo>
                    <a:pt x="2902" y="4558"/>
                  </a:lnTo>
                  <a:lnTo>
                    <a:pt x="3284" y="4354"/>
                  </a:lnTo>
                  <a:lnTo>
                    <a:pt x="3284" y="4303"/>
                  </a:lnTo>
                  <a:lnTo>
                    <a:pt x="3284" y="4252"/>
                  </a:lnTo>
                  <a:lnTo>
                    <a:pt x="2011" y="586"/>
                  </a:lnTo>
                  <a:lnTo>
                    <a:pt x="1935" y="306"/>
                  </a:lnTo>
                  <a:lnTo>
                    <a:pt x="1731" y="0"/>
                  </a:lnTo>
                  <a:close/>
                </a:path>
              </a:pathLst>
            </a:custGeom>
            <a:solidFill>
              <a:srgbClr val="D3A699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65" name="Shape 265"/>
            <p:cNvSpPr/>
            <p:nvPr/>
          </p:nvSpPr>
          <p:spPr>
            <a:xfrm>
              <a:off x="2540875" y="1083625"/>
              <a:ext cx="82125" cy="37575"/>
            </a:xfrm>
            <a:custGeom>
              <a:avLst/>
              <a:gdLst/>
              <a:ahLst/>
              <a:cxnLst/>
              <a:rect l="0" t="0" r="0" b="0"/>
              <a:pathLst>
                <a:path w="3285" h="1503" extrusionOk="0">
                  <a:moveTo>
                    <a:pt x="0" y="1"/>
                  </a:moveTo>
                  <a:lnTo>
                    <a:pt x="0" y="306"/>
                  </a:lnTo>
                  <a:lnTo>
                    <a:pt x="280" y="841"/>
                  </a:lnTo>
                  <a:lnTo>
                    <a:pt x="764" y="1248"/>
                  </a:lnTo>
                  <a:lnTo>
                    <a:pt x="1298" y="1477"/>
                  </a:lnTo>
                  <a:lnTo>
                    <a:pt x="1528" y="1503"/>
                  </a:lnTo>
                  <a:lnTo>
                    <a:pt x="1782" y="1503"/>
                  </a:lnTo>
                  <a:lnTo>
                    <a:pt x="2011" y="1477"/>
                  </a:lnTo>
                  <a:lnTo>
                    <a:pt x="2521" y="1248"/>
                  </a:lnTo>
                  <a:lnTo>
                    <a:pt x="3004" y="841"/>
                  </a:lnTo>
                  <a:lnTo>
                    <a:pt x="3284" y="306"/>
                  </a:lnTo>
                  <a:lnTo>
                    <a:pt x="3284" y="1"/>
                  </a:lnTo>
                  <a:lnTo>
                    <a:pt x="2902" y="205"/>
                  </a:lnTo>
                  <a:lnTo>
                    <a:pt x="2062" y="434"/>
                  </a:lnTo>
                  <a:lnTo>
                    <a:pt x="1222" y="434"/>
                  </a:lnTo>
                  <a:lnTo>
                    <a:pt x="407" y="2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66" name="Shape 266"/>
            <p:cNvSpPr/>
            <p:nvPr/>
          </p:nvSpPr>
          <p:spPr>
            <a:xfrm>
              <a:off x="2377300" y="949350"/>
              <a:ext cx="26100" cy="26100"/>
            </a:xfrm>
            <a:custGeom>
              <a:avLst/>
              <a:gdLst/>
              <a:ahLst/>
              <a:cxnLst/>
              <a:rect l="0" t="0" r="0" b="0"/>
              <a:pathLst>
                <a:path w="1044" h="1044" extrusionOk="0">
                  <a:moveTo>
                    <a:pt x="509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0" y="509"/>
                  </a:lnTo>
                  <a:lnTo>
                    <a:pt x="26" y="738"/>
                  </a:lnTo>
                  <a:lnTo>
                    <a:pt x="306" y="1018"/>
                  </a:lnTo>
                  <a:lnTo>
                    <a:pt x="509" y="1044"/>
                  </a:lnTo>
                  <a:lnTo>
                    <a:pt x="738" y="1018"/>
                  </a:lnTo>
                  <a:lnTo>
                    <a:pt x="1019" y="738"/>
                  </a:lnTo>
                  <a:lnTo>
                    <a:pt x="1044" y="509"/>
                  </a:lnTo>
                  <a:lnTo>
                    <a:pt x="1019" y="306"/>
                  </a:lnTo>
                  <a:lnTo>
                    <a:pt x="738" y="26"/>
                  </a:lnTo>
                  <a:lnTo>
                    <a:pt x="5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67" name="Shape 267"/>
            <p:cNvSpPr/>
            <p:nvPr/>
          </p:nvSpPr>
          <p:spPr>
            <a:xfrm>
              <a:off x="2737525" y="949350"/>
              <a:ext cx="26775" cy="26100"/>
            </a:xfrm>
            <a:custGeom>
              <a:avLst/>
              <a:gdLst/>
              <a:ahLst/>
              <a:cxnLst/>
              <a:rect l="0" t="0" r="0" b="0"/>
              <a:pathLst>
                <a:path w="1071" h="1044" extrusionOk="0">
                  <a:moveTo>
                    <a:pt x="535" y="0"/>
                  </a:moveTo>
                  <a:lnTo>
                    <a:pt x="332" y="26"/>
                  </a:lnTo>
                  <a:lnTo>
                    <a:pt x="26" y="306"/>
                  </a:lnTo>
                  <a:lnTo>
                    <a:pt x="1" y="509"/>
                  </a:lnTo>
                  <a:lnTo>
                    <a:pt x="26" y="738"/>
                  </a:lnTo>
                  <a:lnTo>
                    <a:pt x="332" y="1018"/>
                  </a:lnTo>
                  <a:lnTo>
                    <a:pt x="535" y="1044"/>
                  </a:lnTo>
                  <a:lnTo>
                    <a:pt x="739" y="1018"/>
                  </a:lnTo>
                  <a:lnTo>
                    <a:pt x="1045" y="738"/>
                  </a:lnTo>
                  <a:lnTo>
                    <a:pt x="1070" y="509"/>
                  </a:lnTo>
                  <a:lnTo>
                    <a:pt x="1045" y="306"/>
                  </a:lnTo>
                  <a:lnTo>
                    <a:pt x="739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68" name="Shape 268"/>
            <p:cNvSpPr/>
            <p:nvPr/>
          </p:nvSpPr>
          <p:spPr>
            <a:xfrm>
              <a:off x="2330825" y="1037175"/>
              <a:ext cx="145775" cy="68750"/>
            </a:xfrm>
            <a:custGeom>
              <a:avLst/>
              <a:gdLst/>
              <a:ahLst/>
              <a:cxnLst/>
              <a:rect l="0" t="0" r="0" b="0"/>
              <a:pathLst>
                <a:path w="5831" h="2750" extrusionOk="0">
                  <a:moveTo>
                    <a:pt x="1350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30" y="611"/>
                  </a:lnTo>
                  <a:lnTo>
                    <a:pt x="1" y="1095"/>
                  </a:lnTo>
                  <a:lnTo>
                    <a:pt x="1" y="1375"/>
                  </a:lnTo>
                  <a:lnTo>
                    <a:pt x="1" y="1655"/>
                  </a:lnTo>
                  <a:lnTo>
                    <a:pt x="230" y="2164"/>
                  </a:lnTo>
                  <a:lnTo>
                    <a:pt x="586" y="2521"/>
                  </a:lnTo>
                  <a:lnTo>
                    <a:pt x="1095" y="2750"/>
                  </a:lnTo>
                  <a:lnTo>
                    <a:pt x="4736" y="2750"/>
                  </a:lnTo>
                  <a:lnTo>
                    <a:pt x="5220" y="2521"/>
                  </a:lnTo>
                  <a:lnTo>
                    <a:pt x="5602" y="2164"/>
                  </a:lnTo>
                  <a:lnTo>
                    <a:pt x="5805" y="1655"/>
                  </a:lnTo>
                  <a:lnTo>
                    <a:pt x="5831" y="1375"/>
                  </a:lnTo>
                  <a:lnTo>
                    <a:pt x="5805" y="1095"/>
                  </a:lnTo>
                  <a:lnTo>
                    <a:pt x="5602" y="611"/>
                  </a:lnTo>
                  <a:lnTo>
                    <a:pt x="5220" y="229"/>
                  </a:lnTo>
                  <a:lnTo>
                    <a:pt x="4736" y="26"/>
                  </a:lnTo>
                  <a:lnTo>
                    <a:pt x="4456" y="0"/>
                  </a:lnTo>
                  <a:close/>
                </a:path>
              </a:pathLst>
            </a:custGeom>
            <a:solidFill>
              <a:srgbClr val="C66C6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69" name="Shape 269"/>
            <p:cNvSpPr/>
            <p:nvPr/>
          </p:nvSpPr>
          <p:spPr>
            <a:xfrm>
              <a:off x="2691075" y="1037175"/>
              <a:ext cx="146400" cy="68750"/>
            </a:xfrm>
            <a:custGeom>
              <a:avLst/>
              <a:gdLst/>
              <a:ahLst/>
              <a:cxnLst/>
              <a:rect l="0" t="0" r="0" b="0"/>
              <a:pathLst>
                <a:path w="5856" h="2750" extrusionOk="0">
                  <a:moveTo>
                    <a:pt x="1375" y="0"/>
                  </a:moveTo>
                  <a:lnTo>
                    <a:pt x="1095" y="26"/>
                  </a:lnTo>
                  <a:lnTo>
                    <a:pt x="611" y="229"/>
                  </a:lnTo>
                  <a:lnTo>
                    <a:pt x="229" y="611"/>
                  </a:lnTo>
                  <a:lnTo>
                    <a:pt x="26" y="1095"/>
                  </a:lnTo>
                  <a:lnTo>
                    <a:pt x="0" y="1375"/>
                  </a:lnTo>
                  <a:lnTo>
                    <a:pt x="26" y="1655"/>
                  </a:lnTo>
                  <a:lnTo>
                    <a:pt x="229" y="2164"/>
                  </a:lnTo>
                  <a:lnTo>
                    <a:pt x="611" y="2521"/>
                  </a:lnTo>
                  <a:lnTo>
                    <a:pt x="1095" y="2750"/>
                  </a:lnTo>
                  <a:lnTo>
                    <a:pt x="4761" y="2750"/>
                  </a:lnTo>
                  <a:lnTo>
                    <a:pt x="5245" y="2521"/>
                  </a:lnTo>
                  <a:lnTo>
                    <a:pt x="5627" y="2164"/>
                  </a:lnTo>
                  <a:lnTo>
                    <a:pt x="5830" y="1655"/>
                  </a:lnTo>
                  <a:lnTo>
                    <a:pt x="5856" y="1375"/>
                  </a:lnTo>
                  <a:lnTo>
                    <a:pt x="5830" y="1095"/>
                  </a:lnTo>
                  <a:lnTo>
                    <a:pt x="5627" y="611"/>
                  </a:lnTo>
                  <a:lnTo>
                    <a:pt x="5245" y="229"/>
                  </a:lnTo>
                  <a:lnTo>
                    <a:pt x="4761" y="26"/>
                  </a:lnTo>
                  <a:lnTo>
                    <a:pt x="4481" y="0"/>
                  </a:lnTo>
                  <a:close/>
                </a:path>
              </a:pathLst>
            </a:custGeom>
            <a:solidFill>
              <a:srgbClr val="C66C6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0" name="Shape 270"/>
            <p:cNvSpPr/>
            <p:nvPr/>
          </p:nvSpPr>
          <p:spPr>
            <a:xfrm>
              <a:off x="2188250" y="394325"/>
              <a:ext cx="791175" cy="526400"/>
            </a:xfrm>
            <a:custGeom>
              <a:avLst/>
              <a:gdLst/>
              <a:ahLst/>
              <a:cxnLst/>
              <a:rect l="0" t="0" r="0" b="0"/>
              <a:pathLst>
                <a:path w="31647" h="21056" extrusionOk="0">
                  <a:moveTo>
                    <a:pt x="15836" y="1"/>
                  </a:moveTo>
                  <a:lnTo>
                    <a:pt x="15022" y="26"/>
                  </a:lnTo>
                  <a:lnTo>
                    <a:pt x="13418" y="179"/>
                  </a:lnTo>
                  <a:lnTo>
                    <a:pt x="11865" y="510"/>
                  </a:lnTo>
                  <a:lnTo>
                    <a:pt x="10388" y="968"/>
                  </a:lnTo>
                  <a:lnTo>
                    <a:pt x="8962" y="1554"/>
                  </a:lnTo>
                  <a:lnTo>
                    <a:pt x="7613" y="2292"/>
                  </a:lnTo>
                  <a:lnTo>
                    <a:pt x="6366" y="3158"/>
                  </a:lnTo>
                  <a:lnTo>
                    <a:pt x="5194" y="4125"/>
                  </a:lnTo>
                  <a:lnTo>
                    <a:pt x="4100" y="5195"/>
                  </a:lnTo>
                  <a:lnTo>
                    <a:pt x="3132" y="6366"/>
                  </a:lnTo>
                  <a:lnTo>
                    <a:pt x="2292" y="7639"/>
                  </a:lnTo>
                  <a:lnTo>
                    <a:pt x="1554" y="8988"/>
                  </a:lnTo>
                  <a:lnTo>
                    <a:pt x="943" y="10388"/>
                  </a:lnTo>
                  <a:lnTo>
                    <a:pt x="485" y="11890"/>
                  </a:lnTo>
                  <a:lnTo>
                    <a:pt x="179" y="13418"/>
                  </a:lnTo>
                  <a:lnTo>
                    <a:pt x="1" y="15022"/>
                  </a:lnTo>
                  <a:lnTo>
                    <a:pt x="1" y="15836"/>
                  </a:lnTo>
                  <a:lnTo>
                    <a:pt x="1" y="21055"/>
                  </a:lnTo>
                  <a:lnTo>
                    <a:pt x="739" y="20597"/>
                  </a:lnTo>
                  <a:lnTo>
                    <a:pt x="2954" y="19044"/>
                  </a:lnTo>
                  <a:lnTo>
                    <a:pt x="5704" y="16702"/>
                  </a:lnTo>
                  <a:lnTo>
                    <a:pt x="7893" y="14411"/>
                  </a:lnTo>
                  <a:lnTo>
                    <a:pt x="9293" y="12654"/>
                  </a:lnTo>
                  <a:lnTo>
                    <a:pt x="9955" y="11687"/>
                  </a:lnTo>
                  <a:lnTo>
                    <a:pt x="10006" y="11839"/>
                  </a:lnTo>
                  <a:lnTo>
                    <a:pt x="10592" y="12883"/>
                  </a:lnTo>
                  <a:lnTo>
                    <a:pt x="11279" y="13825"/>
                  </a:lnTo>
                  <a:lnTo>
                    <a:pt x="12247" y="14894"/>
                  </a:lnTo>
                  <a:lnTo>
                    <a:pt x="13570" y="15989"/>
                  </a:lnTo>
                  <a:lnTo>
                    <a:pt x="15276" y="17007"/>
                  </a:lnTo>
                  <a:lnTo>
                    <a:pt x="17415" y="17822"/>
                  </a:lnTo>
                  <a:lnTo>
                    <a:pt x="18662" y="18102"/>
                  </a:lnTo>
                  <a:lnTo>
                    <a:pt x="18713" y="17440"/>
                  </a:lnTo>
                  <a:lnTo>
                    <a:pt x="18611" y="14971"/>
                  </a:lnTo>
                  <a:lnTo>
                    <a:pt x="18739" y="15098"/>
                  </a:lnTo>
                  <a:lnTo>
                    <a:pt x="20393" y="16346"/>
                  </a:lnTo>
                  <a:lnTo>
                    <a:pt x="22736" y="17720"/>
                  </a:lnTo>
                  <a:lnTo>
                    <a:pt x="24772" y="18662"/>
                  </a:lnTo>
                  <a:lnTo>
                    <a:pt x="27216" y="19579"/>
                  </a:lnTo>
                  <a:lnTo>
                    <a:pt x="30068" y="20368"/>
                  </a:lnTo>
                  <a:lnTo>
                    <a:pt x="31646" y="20674"/>
                  </a:lnTo>
                  <a:lnTo>
                    <a:pt x="31646" y="15836"/>
                  </a:lnTo>
                  <a:lnTo>
                    <a:pt x="31646" y="15022"/>
                  </a:lnTo>
                  <a:lnTo>
                    <a:pt x="31468" y="13418"/>
                  </a:lnTo>
                  <a:lnTo>
                    <a:pt x="31163" y="11890"/>
                  </a:lnTo>
                  <a:lnTo>
                    <a:pt x="30704" y="10388"/>
                  </a:lnTo>
                  <a:lnTo>
                    <a:pt x="30093" y="8988"/>
                  </a:lnTo>
                  <a:lnTo>
                    <a:pt x="29355" y="7639"/>
                  </a:lnTo>
                  <a:lnTo>
                    <a:pt x="28515" y="6366"/>
                  </a:lnTo>
                  <a:lnTo>
                    <a:pt x="27547" y="5195"/>
                  </a:lnTo>
                  <a:lnTo>
                    <a:pt x="26478" y="4125"/>
                  </a:lnTo>
                  <a:lnTo>
                    <a:pt x="25282" y="3158"/>
                  </a:lnTo>
                  <a:lnTo>
                    <a:pt x="24034" y="2292"/>
                  </a:lnTo>
                  <a:lnTo>
                    <a:pt x="22685" y="1554"/>
                  </a:lnTo>
                  <a:lnTo>
                    <a:pt x="21259" y="968"/>
                  </a:lnTo>
                  <a:lnTo>
                    <a:pt x="19782" y="510"/>
                  </a:lnTo>
                  <a:lnTo>
                    <a:pt x="18229" y="179"/>
                  </a:lnTo>
                  <a:lnTo>
                    <a:pt x="16651" y="26"/>
                  </a:lnTo>
                  <a:lnTo>
                    <a:pt x="15836" y="1"/>
                  </a:lnTo>
                  <a:close/>
                </a:path>
              </a:pathLst>
            </a:custGeom>
            <a:solidFill>
              <a:srgbClr val="542D1C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1" name="Shape 271"/>
            <p:cNvSpPr/>
            <p:nvPr/>
          </p:nvSpPr>
          <p:spPr>
            <a:xfrm>
              <a:off x="2348025" y="857050"/>
              <a:ext cx="110750" cy="21675"/>
            </a:xfrm>
            <a:custGeom>
              <a:avLst/>
              <a:gdLst/>
              <a:ahLst/>
              <a:cxnLst/>
              <a:rect l="0" t="0" r="0" b="0"/>
              <a:pathLst>
                <a:path w="4430" h="867" fill="none" extrusionOk="0">
                  <a:moveTo>
                    <a:pt x="4430" y="866"/>
                  </a:moveTo>
                  <a:lnTo>
                    <a:pt x="4201" y="662"/>
                  </a:lnTo>
                  <a:lnTo>
                    <a:pt x="3666" y="306"/>
                  </a:lnTo>
                  <a:lnTo>
                    <a:pt x="2826" y="1"/>
                  </a:lnTo>
                  <a:lnTo>
                    <a:pt x="1629" y="1"/>
                  </a:lnTo>
                  <a:lnTo>
                    <a:pt x="764" y="306"/>
                  </a:lnTo>
                  <a:lnTo>
                    <a:pt x="255" y="662"/>
                  </a:lnTo>
                  <a:lnTo>
                    <a:pt x="0" y="866"/>
                  </a:lnTo>
                </a:path>
              </a:pathLst>
            </a:custGeom>
            <a:noFill/>
            <a:ln w="21000" cap="rnd" cmpd="sng">
              <a:solidFill>
                <a:srgbClr val="713C2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2" name="Shape 272"/>
            <p:cNvSpPr/>
            <p:nvPr/>
          </p:nvSpPr>
          <p:spPr>
            <a:xfrm>
              <a:off x="2708900" y="857050"/>
              <a:ext cx="110775" cy="21675"/>
            </a:xfrm>
            <a:custGeom>
              <a:avLst/>
              <a:gdLst/>
              <a:ahLst/>
              <a:cxnLst/>
              <a:rect l="0" t="0" r="0" b="0"/>
              <a:pathLst>
                <a:path w="4431" h="867" fill="none" extrusionOk="0">
                  <a:moveTo>
                    <a:pt x="4430" y="866"/>
                  </a:moveTo>
                  <a:lnTo>
                    <a:pt x="4175" y="662"/>
                  </a:lnTo>
                  <a:lnTo>
                    <a:pt x="3666" y="306"/>
                  </a:lnTo>
                  <a:lnTo>
                    <a:pt x="2801" y="1"/>
                  </a:lnTo>
                  <a:lnTo>
                    <a:pt x="1604" y="1"/>
                  </a:lnTo>
                  <a:lnTo>
                    <a:pt x="764" y="306"/>
                  </a:lnTo>
                  <a:lnTo>
                    <a:pt x="229" y="662"/>
                  </a:lnTo>
                  <a:lnTo>
                    <a:pt x="0" y="866"/>
                  </a:lnTo>
                </a:path>
              </a:pathLst>
            </a:custGeom>
            <a:noFill/>
            <a:ln w="21000" cap="rnd" cmpd="sng">
              <a:solidFill>
                <a:srgbClr val="713C2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3" name="Shape 273"/>
            <p:cNvSpPr/>
            <p:nvPr/>
          </p:nvSpPr>
          <p:spPr>
            <a:xfrm>
              <a:off x="2521775" y="1172750"/>
              <a:ext cx="124125" cy="35650"/>
            </a:xfrm>
            <a:custGeom>
              <a:avLst/>
              <a:gdLst/>
              <a:ahLst/>
              <a:cxnLst/>
              <a:rect l="0" t="0" r="0" b="0"/>
              <a:pathLst>
                <a:path w="4965" h="1426" extrusionOk="0">
                  <a:moveTo>
                    <a:pt x="0" y="0"/>
                  </a:moveTo>
                  <a:lnTo>
                    <a:pt x="153" y="306"/>
                  </a:lnTo>
                  <a:lnTo>
                    <a:pt x="637" y="815"/>
                  </a:lnTo>
                  <a:lnTo>
                    <a:pt x="1273" y="1197"/>
                  </a:lnTo>
                  <a:lnTo>
                    <a:pt x="2062" y="1400"/>
                  </a:lnTo>
                  <a:lnTo>
                    <a:pt x="2495" y="1426"/>
                  </a:lnTo>
                  <a:lnTo>
                    <a:pt x="2903" y="1400"/>
                  </a:lnTo>
                  <a:lnTo>
                    <a:pt x="3692" y="1197"/>
                  </a:lnTo>
                  <a:lnTo>
                    <a:pt x="4328" y="815"/>
                  </a:lnTo>
                  <a:lnTo>
                    <a:pt x="4812" y="306"/>
                  </a:lnTo>
                  <a:lnTo>
                    <a:pt x="4965" y="0"/>
                  </a:lnTo>
                  <a:close/>
                </a:path>
              </a:pathLst>
            </a:custGeom>
            <a:solidFill>
              <a:srgbClr val="AE4C3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4" name="Shape 274"/>
            <p:cNvSpPr/>
            <p:nvPr/>
          </p:nvSpPr>
          <p:spPr>
            <a:xfrm>
              <a:off x="3100950" y="970350"/>
              <a:ext cx="356450" cy="585575"/>
            </a:xfrm>
            <a:custGeom>
              <a:avLst/>
              <a:gdLst/>
              <a:ahLst/>
              <a:cxnLst/>
              <a:rect l="0" t="0" r="0" b="0"/>
              <a:pathLst>
                <a:path w="14258" h="23423" extrusionOk="0">
                  <a:moveTo>
                    <a:pt x="9192" y="0"/>
                  </a:moveTo>
                  <a:lnTo>
                    <a:pt x="8784" y="77"/>
                  </a:lnTo>
                  <a:lnTo>
                    <a:pt x="8402" y="357"/>
                  </a:lnTo>
                  <a:lnTo>
                    <a:pt x="8148" y="738"/>
                  </a:lnTo>
                  <a:lnTo>
                    <a:pt x="8071" y="993"/>
                  </a:lnTo>
                  <a:lnTo>
                    <a:pt x="6340" y="8529"/>
                  </a:lnTo>
                  <a:lnTo>
                    <a:pt x="6035" y="8453"/>
                  </a:lnTo>
                  <a:lnTo>
                    <a:pt x="7588" y="1757"/>
                  </a:lnTo>
                  <a:lnTo>
                    <a:pt x="7613" y="1502"/>
                  </a:lnTo>
                  <a:lnTo>
                    <a:pt x="7562" y="1019"/>
                  </a:lnTo>
                  <a:lnTo>
                    <a:pt x="7358" y="637"/>
                  </a:lnTo>
                  <a:lnTo>
                    <a:pt x="7027" y="357"/>
                  </a:lnTo>
                  <a:lnTo>
                    <a:pt x="6798" y="280"/>
                  </a:lnTo>
                  <a:lnTo>
                    <a:pt x="6595" y="255"/>
                  </a:lnTo>
                  <a:lnTo>
                    <a:pt x="6162" y="357"/>
                  </a:lnTo>
                  <a:lnTo>
                    <a:pt x="5805" y="611"/>
                  </a:lnTo>
                  <a:lnTo>
                    <a:pt x="5551" y="1019"/>
                  </a:lnTo>
                  <a:lnTo>
                    <a:pt x="5475" y="1273"/>
                  </a:lnTo>
                  <a:lnTo>
                    <a:pt x="3361" y="10413"/>
                  </a:lnTo>
                  <a:lnTo>
                    <a:pt x="3132" y="9547"/>
                  </a:lnTo>
                  <a:lnTo>
                    <a:pt x="2623" y="8172"/>
                  </a:lnTo>
                  <a:lnTo>
                    <a:pt x="2114" y="7205"/>
                  </a:lnTo>
                  <a:lnTo>
                    <a:pt x="1630" y="6594"/>
                  </a:lnTo>
                  <a:lnTo>
                    <a:pt x="943" y="6110"/>
                  </a:lnTo>
                  <a:lnTo>
                    <a:pt x="383" y="6034"/>
                  </a:lnTo>
                  <a:lnTo>
                    <a:pt x="332" y="6059"/>
                  </a:lnTo>
                  <a:lnTo>
                    <a:pt x="154" y="6136"/>
                  </a:lnTo>
                  <a:lnTo>
                    <a:pt x="1" y="6441"/>
                  </a:lnTo>
                  <a:lnTo>
                    <a:pt x="1" y="6950"/>
                  </a:lnTo>
                  <a:lnTo>
                    <a:pt x="26" y="7052"/>
                  </a:lnTo>
                  <a:lnTo>
                    <a:pt x="561" y="9980"/>
                  </a:lnTo>
                  <a:lnTo>
                    <a:pt x="1147" y="13493"/>
                  </a:lnTo>
                  <a:lnTo>
                    <a:pt x="1197" y="13875"/>
                  </a:lnTo>
                  <a:lnTo>
                    <a:pt x="1427" y="14537"/>
                  </a:lnTo>
                  <a:lnTo>
                    <a:pt x="1885" y="15301"/>
                  </a:lnTo>
                  <a:lnTo>
                    <a:pt x="2929" y="16116"/>
                  </a:lnTo>
                  <a:lnTo>
                    <a:pt x="3158" y="16192"/>
                  </a:lnTo>
                  <a:lnTo>
                    <a:pt x="1859" y="21844"/>
                  </a:lnTo>
                  <a:lnTo>
                    <a:pt x="8784" y="23422"/>
                  </a:lnTo>
                  <a:lnTo>
                    <a:pt x="10133" y="17669"/>
                  </a:lnTo>
                  <a:lnTo>
                    <a:pt x="10261" y="17694"/>
                  </a:lnTo>
                  <a:lnTo>
                    <a:pt x="10694" y="17592"/>
                  </a:lnTo>
                  <a:lnTo>
                    <a:pt x="11203" y="17312"/>
                  </a:lnTo>
                  <a:lnTo>
                    <a:pt x="11610" y="16778"/>
                  </a:lnTo>
                  <a:lnTo>
                    <a:pt x="11737" y="16396"/>
                  </a:lnTo>
                  <a:lnTo>
                    <a:pt x="12068" y="14944"/>
                  </a:lnTo>
                  <a:lnTo>
                    <a:pt x="12832" y="11737"/>
                  </a:lnTo>
                  <a:lnTo>
                    <a:pt x="13087" y="10617"/>
                  </a:lnTo>
                  <a:lnTo>
                    <a:pt x="13189" y="10107"/>
                  </a:lnTo>
                  <a:lnTo>
                    <a:pt x="14232" y="5627"/>
                  </a:lnTo>
                  <a:lnTo>
                    <a:pt x="14258" y="5397"/>
                  </a:lnTo>
                  <a:lnTo>
                    <a:pt x="14207" y="4965"/>
                  </a:lnTo>
                  <a:lnTo>
                    <a:pt x="14029" y="4608"/>
                  </a:lnTo>
                  <a:lnTo>
                    <a:pt x="13698" y="4354"/>
                  </a:lnTo>
                  <a:lnTo>
                    <a:pt x="13520" y="4277"/>
                  </a:lnTo>
                  <a:lnTo>
                    <a:pt x="13316" y="4252"/>
                  </a:lnTo>
                  <a:lnTo>
                    <a:pt x="12908" y="4354"/>
                  </a:lnTo>
                  <a:lnTo>
                    <a:pt x="12578" y="4583"/>
                  </a:lnTo>
                  <a:lnTo>
                    <a:pt x="12348" y="4965"/>
                  </a:lnTo>
                  <a:lnTo>
                    <a:pt x="12272" y="5194"/>
                  </a:lnTo>
                  <a:lnTo>
                    <a:pt x="11254" y="9649"/>
                  </a:lnTo>
                  <a:lnTo>
                    <a:pt x="10872" y="9573"/>
                  </a:lnTo>
                  <a:lnTo>
                    <a:pt x="12323" y="3284"/>
                  </a:lnTo>
                  <a:lnTo>
                    <a:pt x="12348" y="3030"/>
                  </a:lnTo>
                  <a:lnTo>
                    <a:pt x="12297" y="2546"/>
                  </a:lnTo>
                  <a:lnTo>
                    <a:pt x="12094" y="2164"/>
                  </a:lnTo>
                  <a:lnTo>
                    <a:pt x="11763" y="1884"/>
                  </a:lnTo>
                  <a:lnTo>
                    <a:pt x="11534" y="1808"/>
                  </a:lnTo>
                  <a:lnTo>
                    <a:pt x="11330" y="1782"/>
                  </a:lnTo>
                  <a:lnTo>
                    <a:pt x="10897" y="1884"/>
                  </a:lnTo>
                  <a:lnTo>
                    <a:pt x="10541" y="2139"/>
                  </a:lnTo>
                  <a:lnTo>
                    <a:pt x="10286" y="2546"/>
                  </a:lnTo>
                  <a:lnTo>
                    <a:pt x="10210" y="2801"/>
                  </a:lnTo>
                  <a:lnTo>
                    <a:pt x="8759" y="9089"/>
                  </a:lnTo>
                  <a:lnTo>
                    <a:pt x="8453" y="9013"/>
                  </a:lnTo>
                  <a:lnTo>
                    <a:pt x="10184" y="1477"/>
                  </a:lnTo>
                  <a:lnTo>
                    <a:pt x="10235" y="1222"/>
                  </a:lnTo>
                  <a:lnTo>
                    <a:pt x="10159" y="764"/>
                  </a:lnTo>
                  <a:lnTo>
                    <a:pt x="9955" y="357"/>
                  </a:lnTo>
                  <a:lnTo>
                    <a:pt x="9624" y="77"/>
                  </a:lnTo>
                  <a:lnTo>
                    <a:pt x="9421" y="26"/>
                  </a:lnTo>
                  <a:lnTo>
                    <a:pt x="9192" y="0"/>
                  </a:lnTo>
                  <a:close/>
                </a:path>
              </a:pathLst>
            </a:custGeom>
            <a:solidFill>
              <a:srgbClr val="C08A7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5" name="Shape 275"/>
            <p:cNvSpPr/>
            <p:nvPr/>
          </p:nvSpPr>
          <p:spPr>
            <a:xfrm>
              <a:off x="3184975" y="1230025"/>
              <a:ext cx="25" cy="25"/>
            </a:xfrm>
            <a:custGeom>
              <a:avLst/>
              <a:gdLst/>
              <a:ahLst/>
              <a:cxnLst/>
              <a:rect l="0" t="0" r="0" b="0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6" name="Shape 276"/>
            <p:cNvSpPr/>
            <p:nvPr/>
          </p:nvSpPr>
          <p:spPr>
            <a:xfrm>
              <a:off x="3218075" y="1174650"/>
              <a:ext cx="190950" cy="55400"/>
            </a:xfrm>
            <a:custGeom>
              <a:avLst/>
              <a:gdLst/>
              <a:ahLst/>
              <a:cxnLst/>
              <a:rect l="0" t="0" r="0" b="0"/>
              <a:pathLst>
                <a:path w="7638" h="2216" extrusionOk="0">
                  <a:moveTo>
                    <a:pt x="102" y="0"/>
                  </a:moveTo>
                  <a:lnTo>
                    <a:pt x="0" y="484"/>
                  </a:lnTo>
                  <a:lnTo>
                    <a:pt x="7536" y="2215"/>
                  </a:lnTo>
                  <a:lnTo>
                    <a:pt x="7638" y="1732"/>
                  </a:lnTo>
                  <a:lnTo>
                    <a:pt x="6569" y="1477"/>
                  </a:lnTo>
                  <a:lnTo>
                    <a:pt x="6187" y="1401"/>
                  </a:lnTo>
                  <a:lnTo>
                    <a:pt x="4074" y="917"/>
                  </a:lnTo>
                  <a:lnTo>
                    <a:pt x="3768" y="841"/>
                  </a:lnTo>
                  <a:lnTo>
                    <a:pt x="1655" y="357"/>
                  </a:lnTo>
                  <a:lnTo>
                    <a:pt x="1350" y="28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7" name="Shape 277"/>
            <p:cNvSpPr/>
            <p:nvPr/>
          </p:nvSpPr>
          <p:spPr>
            <a:xfrm>
              <a:off x="3184975" y="1223650"/>
              <a:ext cx="105675" cy="159150"/>
            </a:xfrm>
            <a:custGeom>
              <a:avLst/>
              <a:gdLst/>
              <a:ahLst/>
              <a:cxnLst/>
              <a:rect l="0" t="0" r="0" b="0"/>
              <a:pathLst>
                <a:path w="4227" h="6366" extrusionOk="0">
                  <a:moveTo>
                    <a:pt x="77" y="1"/>
                  </a:moveTo>
                  <a:lnTo>
                    <a:pt x="51" y="26"/>
                  </a:lnTo>
                  <a:lnTo>
                    <a:pt x="0" y="255"/>
                  </a:lnTo>
                  <a:lnTo>
                    <a:pt x="230" y="306"/>
                  </a:lnTo>
                  <a:lnTo>
                    <a:pt x="1121" y="612"/>
                  </a:lnTo>
                  <a:lnTo>
                    <a:pt x="1859" y="1019"/>
                  </a:lnTo>
                  <a:lnTo>
                    <a:pt x="2597" y="1656"/>
                  </a:lnTo>
                  <a:lnTo>
                    <a:pt x="3259" y="2572"/>
                  </a:lnTo>
                  <a:lnTo>
                    <a:pt x="3717" y="3794"/>
                  </a:lnTo>
                  <a:lnTo>
                    <a:pt x="3896" y="5347"/>
                  </a:lnTo>
                  <a:lnTo>
                    <a:pt x="3819" y="6315"/>
                  </a:lnTo>
                  <a:lnTo>
                    <a:pt x="4125" y="6365"/>
                  </a:lnTo>
                  <a:lnTo>
                    <a:pt x="4150" y="6213"/>
                  </a:lnTo>
                  <a:lnTo>
                    <a:pt x="4227" y="5118"/>
                  </a:lnTo>
                  <a:lnTo>
                    <a:pt x="4176" y="4125"/>
                  </a:lnTo>
                  <a:lnTo>
                    <a:pt x="3896" y="3005"/>
                  </a:lnTo>
                  <a:lnTo>
                    <a:pt x="3361" y="1936"/>
                  </a:lnTo>
                  <a:lnTo>
                    <a:pt x="2419" y="968"/>
                  </a:lnTo>
                  <a:lnTo>
                    <a:pt x="1401" y="383"/>
                  </a:lnTo>
                  <a:lnTo>
                    <a:pt x="561" y="103"/>
                  </a:lnTo>
                  <a:lnTo>
                    <a:pt x="77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8" name="Shape 278"/>
            <p:cNvSpPr/>
            <p:nvPr/>
          </p:nvSpPr>
          <p:spPr>
            <a:xfrm>
              <a:off x="3162700" y="1403775"/>
              <a:ext cx="183950" cy="84675"/>
            </a:xfrm>
            <a:custGeom>
              <a:avLst/>
              <a:gdLst/>
              <a:ahLst/>
              <a:cxnLst/>
              <a:rect l="0" t="0" r="0" b="0"/>
              <a:pathLst>
                <a:path w="7358" h="3387" extrusionOk="0">
                  <a:moveTo>
                    <a:pt x="408" y="1"/>
                  </a:moveTo>
                  <a:lnTo>
                    <a:pt x="0" y="1783"/>
                  </a:lnTo>
                  <a:lnTo>
                    <a:pt x="6951" y="3387"/>
                  </a:lnTo>
                  <a:lnTo>
                    <a:pt x="7358" y="1605"/>
                  </a:lnTo>
                  <a:lnTo>
                    <a:pt x="408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9" name="Shape 279"/>
            <p:cNvSpPr/>
            <p:nvPr/>
          </p:nvSpPr>
          <p:spPr>
            <a:xfrm>
              <a:off x="3123225" y="1425425"/>
              <a:ext cx="238075" cy="100575"/>
            </a:xfrm>
            <a:custGeom>
              <a:avLst/>
              <a:gdLst/>
              <a:ahLst/>
              <a:cxnLst/>
              <a:rect l="0" t="0" r="0" b="0"/>
              <a:pathLst>
                <a:path w="9523" h="4023" extrusionOk="0">
                  <a:moveTo>
                    <a:pt x="434" y="0"/>
                  </a:moveTo>
                  <a:lnTo>
                    <a:pt x="1" y="1935"/>
                  </a:lnTo>
                  <a:lnTo>
                    <a:pt x="9064" y="4023"/>
                  </a:lnTo>
                  <a:lnTo>
                    <a:pt x="9523" y="2113"/>
                  </a:lnTo>
                  <a:lnTo>
                    <a:pt x="434" y="0"/>
                  </a:lnTo>
                  <a:close/>
                </a:path>
              </a:pathLst>
            </a:custGeom>
            <a:solidFill>
              <a:srgbClr val="E5C11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80" name="Shape 280"/>
            <p:cNvSpPr/>
            <p:nvPr/>
          </p:nvSpPr>
          <p:spPr>
            <a:xfrm>
              <a:off x="3100950" y="1463600"/>
              <a:ext cx="251450" cy="105675"/>
            </a:xfrm>
            <a:custGeom>
              <a:avLst/>
              <a:gdLst/>
              <a:ahLst/>
              <a:cxnLst/>
              <a:rect l="0" t="0" r="0" b="0"/>
              <a:pathLst>
                <a:path w="10058" h="4227" extrusionOk="0">
                  <a:moveTo>
                    <a:pt x="994" y="1"/>
                  </a:moveTo>
                  <a:lnTo>
                    <a:pt x="1" y="4227"/>
                  </a:lnTo>
                  <a:lnTo>
                    <a:pt x="9573" y="4227"/>
                  </a:lnTo>
                  <a:lnTo>
                    <a:pt x="10057" y="2088"/>
                  </a:lnTo>
                  <a:lnTo>
                    <a:pt x="994" y="1"/>
                  </a:lnTo>
                  <a:close/>
                </a:path>
              </a:pathLst>
            </a:custGeom>
            <a:solidFill>
              <a:srgbClr val="F58617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281" name="Shape 281"/>
          <p:cNvSpPr/>
          <p:nvPr/>
        </p:nvSpPr>
        <p:spPr>
          <a:xfrm>
            <a:off x="7085325" y="3058974"/>
            <a:ext cx="230756" cy="220334"/>
          </a:xfrm>
          <a:custGeom>
            <a:avLst/>
            <a:gdLst/>
            <a:ahLst/>
            <a:cxnLst/>
            <a:rect l="0" t="0" r="0" b="0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58617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282" name="Shape 282"/>
          <p:cNvGrpSpPr/>
          <p:nvPr/>
        </p:nvGrpSpPr>
        <p:grpSpPr>
          <a:xfrm>
            <a:off x="6798688" y="1821555"/>
            <a:ext cx="988671" cy="988936"/>
            <a:chOff x="6654650" y="3665275"/>
            <a:chExt cx="409100" cy="409125"/>
          </a:xfrm>
        </p:grpSpPr>
        <p:sp>
          <p:nvSpPr>
            <p:cNvPr id="283" name="Shape 283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0" t="0" r="0" b="0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84" name="Shape 284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0" t="0" r="0" b="0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285" name="Shape 285"/>
          <p:cNvGrpSpPr/>
          <p:nvPr/>
        </p:nvGrpSpPr>
        <p:grpSpPr>
          <a:xfrm rot="1056885">
            <a:off x="5846075" y="2598964"/>
            <a:ext cx="653197" cy="653262"/>
            <a:chOff x="570875" y="4322250"/>
            <a:chExt cx="443300" cy="443325"/>
          </a:xfrm>
        </p:grpSpPr>
        <p:sp>
          <p:nvSpPr>
            <p:cNvPr id="286" name="Shape 286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0" t="0" r="0" b="0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993CA3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87" name="Shape 287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0" t="0" r="0" b="0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993CA3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88" name="Shape 288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0" t="0" r="0" b="0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993CA3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89" name="Shape 289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0" t="0" r="0" b="0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993CA3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290" name="Shape 290"/>
          <p:cNvSpPr/>
          <p:nvPr/>
        </p:nvSpPr>
        <p:spPr>
          <a:xfrm rot="2466764">
            <a:off x="5919348" y="2013235"/>
            <a:ext cx="320651" cy="306169"/>
          </a:xfrm>
          <a:custGeom>
            <a:avLst/>
            <a:gdLst/>
            <a:ahLst/>
            <a:cxnLst/>
            <a:rect l="0" t="0" r="0" b="0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58617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91" name="Shape 291"/>
          <p:cNvSpPr/>
          <p:nvPr/>
        </p:nvSpPr>
        <p:spPr>
          <a:xfrm rot="-1609291">
            <a:off x="6388276" y="2205866"/>
            <a:ext cx="230744" cy="220322"/>
          </a:xfrm>
          <a:custGeom>
            <a:avLst/>
            <a:gdLst/>
            <a:ahLst/>
            <a:cxnLst/>
            <a:rect l="0" t="0" r="0" b="0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58617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92" name="Shape 292"/>
          <p:cNvSpPr/>
          <p:nvPr/>
        </p:nvSpPr>
        <p:spPr>
          <a:xfrm rot="2926506">
            <a:off x="7787334" y="2380404"/>
            <a:ext cx="172807" cy="165002"/>
          </a:xfrm>
          <a:custGeom>
            <a:avLst/>
            <a:gdLst/>
            <a:ahLst/>
            <a:cxnLst/>
            <a:rect l="0" t="0" r="0" b="0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58617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93" name="Shape 293"/>
          <p:cNvSpPr/>
          <p:nvPr/>
        </p:nvSpPr>
        <p:spPr>
          <a:xfrm rot="-1609235">
            <a:off x="7068253" y="1275087"/>
            <a:ext cx="155652" cy="148622"/>
          </a:xfrm>
          <a:custGeom>
            <a:avLst/>
            <a:gdLst/>
            <a:ahLst/>
            <a:cxnLst/>
            <a:rect l="0" t="0" r="0" b="0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58617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750825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6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" grpId="0" animBg="1"/>
      <p:bldP spid="251" grpId="0"/>
    </p:bldLst>
  </p:timing>
</p:sld>
</file>

<file path=ppt/theme/theme1.xml><?xml version="1.0" encoding="utf-8"?>
<a:theme xmlns:a="http://schemas.openxmlformats.org/drawingml/2006/main" name="Lucius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1303</TotalTime>
  <Words>406</Words>
  <Application>Microsoft Office PowerPoint</Application>
  <PresentationFormat>On-screen Show (16:9)</PresentationFormat>
  <Paragraphs>111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Segoe Print</vt:lpstr>
      <vt:lpstr>Sniglet</vt:lpstr>
      <vt:lpstr>Centaur</vt:lpstr>
      <vt:lpstr>ABeeZee</vt:lpstr>
      <vt:lpstr>Bell MT</vt:lpstr>
      <vt:lpstr>Wingdings</vt:lpstr>
      <vt:lpstr>Lucius template</vt:lpstr>
      <vt:lpstr>Теореме о троуглу и векторски рачун    Неколико решених задатака  </vt:lpstr>
      <vt:lpstr>1.</vt:lpstr>
      <vt:lpstr>2.</vt:lpstr>
      <vt:lpstr>Slide 4</vt:lpstr>
      <vt:lpstr>Slide 5</vt:lpstr>
      <vt:lpstr>Slide 6</vt:lpstr>
      <vt:lpstr>Slide 7</vt:lpstr>
      <vt:lpstr>6.</vt:lpstr>
      <vt:lpstr>ХВАЛА! 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Matematika -  III prolecna pismena vezba</dc:title>
  <dc:creator>USER</dc:creator>
  <cp:lastModifiedBy>Živadin Micić</cp:lastModifiedBy>
  <cp:revision>30</cp:revision>
  <dcterms:modified xsi:type="dcterms:W3CDTF">2017-04-24T08:49:21Z</dcterms:modified>
</cp:coreProperties>
</file>