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59" r:id="rId4"/>
    <p:sldId id="257" r:id="rId5"/>
    <p:sldId id="258" r:id="rId6"/>
    <p:sldId id="260" r:id="rId7"/>
    <p:sldId id="265" r:id="rId8"/>
    <p:sldId id="266" r:id="rId9"/>
    <p:sldId id="261" r:id="rId10"/>
    <p:sldId id="262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4A16C-CFF6-407F-A2D3-DE7249D79DC2}" type="datetimeFigureOut">
              <a:rPr lang="en-US" smtClean="0"/>
              <a:t>07-Mar-17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8CBB2-2221-4F3E-94FE-36CDFC7C84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992B9-9AE0-4C64-802D-6E1B6CE1ABE7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260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F5392-3242-456C-B629-5A0F4B013618}" type="datetimeFigureOut">
              <a:rPr lang="en-US" smtClean="0"/>
              <a:pPr/>
              <a:t>07-Mar-17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0C6D5-E8DC-477F-AD35-75A6EA13D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533400"/>
            <a:ext cx="1928408" cy="11525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5" name="Picture 3" descr="C:\Jasmina\2016-2017\Интернет и ми у сигурном окружењу\saf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810000"/>
            <a:ext cx="1624939" cy="1905000"/>
          </a:xfrm>
          <a:prstGeom prst="rect">
            <a:avLst/>
          </a:prstGeom>
          <a:noFill/>
        </p:spPr>
      </p:pic>
      <p:pic>
        <p:nvPicPr>
          <p:cNvPr id="6" name="Picture 2" descr="C:\Jasmina\2016-2017\Интернет и ми у сигурном окружењу\netiketa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295400"/>
            <a:ext cx="6019800" cy="519355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657600" y="6096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3276600"/>
            <a:ext cx="297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Svakog februara se obeležava </a:t>
            </a:r>
          </a:p>
          <a:p>
            <a:r>
              <a:rPr lang="sr-Latn-RS" dirty="0" smtClean="0"/>
              <a:t>Dan sigurnijeg interneta.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5257800"/>
            <a:ext cx="32286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Cilj je sigurnija</a:t>
            </a:r>
          </a:p>
          <a:p>
            <a:r>
              <a:rPr lang="sr-Latn-RS" dirty="0" smtClean="0"/>
              <a:t> i odgovornija upotreba </a:t>
            </a:r>
          </a:p>
          <a:p>
            <a:r>
              <a:rPr lang="sr-Latn-RS" dirty="0" smtClean="0"/>
              <a:t>onlajn tehnologija i mobilnih </a:t>
            </a:r>
          </a:p>
          <a:p>
            <a:r>
              <a:rPr lang="sr-Latn-RS" dirty="0" smtClean="0"/>
              <a:t>uređaja među decom i mladima.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9175" y="438150"/>
            <a:ext cx="1928408" cy="11525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5" name="Picture 3" descr="C:\Jasmina\2016-2017\Интернет и ми у сигурном окружењу\saf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5" y="4495800"/>
            <a:ext cx="1624939" cy="1905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657600" y="6096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/>
              <a:t>Bezbednost mladih na internetu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3276600"/>
            <a:ext cx="184731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sr-Latn-RS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5257800"/>
            <a:ext cx="184731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3952875" y="4029075"/>
            <a:ext cx="2743200" cy="369332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 descr="Dobre strane intern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3036" y="1676400"/>
            <a:ext cx="6134392" cy="482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5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7200"/>
            <a:ext cx="2167467" cy="12954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4" name="Picture 2" descr="C:\Jasmina\2016-2017\Интернет и ми у сигурном окружењу\st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066800"/>
            <a:ext cx="5410200" cy="5528068"/>
          </a:xfrm>
          <a:prstGeom prst="rect">
            <a:avLst/>
          </a:prstGeom>
          <a:noFill/>
        </p:spPr>
      </p:pic>
      <p:pic>
        <p:nvPicPr>
          <p:cNvPr id="5" name="Picture 3" descr="C:\Jasmina\2016-2017\Интернет и ми у сигурном окружењу\saf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810000"/>
            <a:ext cx="1438815" cy="168679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81400" y="4572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2133600"/>
            <a:ext cx="166654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Cilj je </a:t>
            </a:r>
          </a:p>
          <a:p>
            <a:r>
              <a:rPr lang="sr-Latn-RS" dirty="0" smtClean="0"/>
              <a:t>podizanje svesti</a:t>
            </a:r>
          </a:p>
          <a:p>
            <a:r>
              <a:rPr lang="sr-Latn-RS" dirty="0" smtClean="0"/>
              <a:t>o sigurnosnim </a:t>
            </a:r>
          </a:p>
          <a:p>
            <a:r>
              <a:rPr lang="sr-Latn-RS" dirty="0" smtClean="0"/>
              <a:t>problemima na</a:t>
            </a:r>
          </a:p>
          <a:p>
            <a:r>
              <a:rPr lang="sr-Latn-RS" dirty="0" smtClean="0"/>
              <a:t>internetu.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5486400"/>
            <a:ext cx="158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Organizuju se</a:t>
            </a:r>
          </a:p>
          <a:p>
            <a:r>
              <a:rPr lang="sr-Latn-RS" dirty="0" smtClean="0"/>
              <a:t>edukacije</a:t>
            </a:r>
          </a:p>
          <a:p>
            <a:r>
              <a:rPr lang="sr-Latn-RS" dirty="0" smtClean="0"/>
              <a:t>nastavnika, </a:t>
            </a:r>
          </a:p>
          <a:p>
            <a:r>
              <a:rPr lang="sr-Latn-RS" dirty="0" smtClean="0"/>
              <a:t>dece, roditelja.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657600" y="533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1027" name="Picture 3" descr="C:\Jasmina\2016-2017\Интернет и ми у сигурном окружењу\stat podac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66800"/>
            <a:ext cx="7620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10000" y="914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7" name="Picture 2" descr="C:\Jasmina\2016-2017\Интернет и ми у сигурном окружењу\Rečnik interaktivni post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724400"/>
            <a:ext cx="1485900" cy="1654175"/>
          </a:xfrm>
          <a:prstGeom prst="rect">
            <a:avLst/>
          </a:prstGeom>
          <a:noFill/>
        </p:spPr>
      </p:pic>
      <p:pic>
        <p:nvPicPr>
          <p:cNvPr id="3074" name="Picture 2" descr="C:\Jasmina\2016-2017\Интернет и ми у сигурном окружењу\Najčešći oblic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1905000"/>
            <a:ext cx="6805613" cy="4626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"/>
            <a:ext cx="2209800" cy="132070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52800" y="8382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953000"/>
            <a:ext cx="22701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Jasmina\2016-2017\Интернет и ми у сигурном окружењу\Najčešći oblici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1676400"/>
            <a:ext cx="6286500" cy="4849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29000" y="914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6146" name="Picture 2" descr="C:\Jasmina\2016-2017\Интернет и ми у сигурном окружењу\jos koj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2286000"/>
            <a:ext cx="6324600" cy="3597275"/>
          </a:xfrm>
          <a:prstGeom prst="rect">
            <a:avLst/>
          </a:prstGeom>
          <a:noFill/>
        </p:spPr>
      </p:pic>
      <p:pic>
        <p:nvPicPr>
          <p:cNvPr id="6147" name="Picture 3" descr="C:\Jasmina\2016-2017\Интернет и ми у сигурном окружењу\smartphone-623722_640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5257800"/>
            <a:ext cx="1828800" cy="1214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657600" y="914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7170" name="Picture 2" descr="C:\Jasmina\2016-2017\Интернет и ми у сигурном окружењу\kraj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438400"/>
            <a:ext cx="6013450" cy="3436937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5257800"/>
            <a:ext cx="190500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657600" y="914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876800"/>
            <a:ext cx="22701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Jasmina\2016-2017\Интернет и ми у сигурном окружењу\pravil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2590800"/>
            <a:ext cx="4267200" cy="1989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05200" y="9144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8" name="Picture 7" descr="http://t3.gstatic.com/images?q=tbn:ANd9GcTI2c3_9-OyVVX-8qMO-1cGztwPCHVcVUNh2Txkc2XPrq_DW0o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876800"/>
            <a:ext cx="281860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Jasmina\2016-2017\Интернет и ми у сигурном окружењу\zakljucak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2438400"/>
            <a:ext cx="5997575" cy="2293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Jasmina\2016-2017\Интернет и ми у сигурном окружењу\Prazna stranica prezentacij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611" y="304800"/>
            <a:ext cx="8580152" cy="6324599"/>
          </a:xfrm>
          <a:prstGeom prst="rect">
            <a:avLst/>
          </a:prstGeom>
          <a:noFill/>
        </p:spPr>
      </p:pic>
      <p:pic>
        <p:nvPicPr>
          <p:cNvPr id="1027" name="Picture 3" descr="C:\Jasmina\2016-2017\Интернет и ми у сигурном окружењу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57200"/>
            <a:ext cx="2438400" cy="14573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733800" y="990600"/>
            <a:ext cx="4855175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Latn-RS" sz="2800" dirty="0" smtClean="0"/>
              <a:t>Bezbednost mladih na internetu</a:t>
            </a:r>
            <a:endParaRPr lang="en-US" sz="2800" dirty="0"/>
          </a:p>
        </p:txBody>
      </p:sp>
      <p:pic>
        <p:nvPicPr>
          <p:cNvPr id="4" name="Picture 2" descr="C:\Jasmina\2016-2017\Интернет и ми у сигурном окружењу\hval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2514600"/>
            <a:ext cx="3106557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89</Words>
  <Application>Microsoft Office PowerPoint</Application>
  <PresentationFormat>On-screen Show (4:3)</PresentationFormat>
  <Paragraphs>27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Živadin Micić</dc:creator>
  <cp:lastModifiedBy>Živadin Micić</cp:lastModifiedBy>
  <cp:revision>18</cp:revision>
  <dcterms:created xsi:type="dcterms:W3CDTF">2017-02-18T23:40:39Z</dcterms:created>
  <dcterms:modified xsi:type="dcterms:W3CDTF">2017-03-07T08:47:41Z</dcterms:modified>
</cp:coreProperties>
</file>