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67" r:id="rId4"/>
    <p:sldId id="257" r:id="rId5"/>
    <p:sldId id="268" r:id="rId6"/>
    <p:sldId id="258" r:id="rId7"/>
    <p:sldId id="269" r:id="rId8"/>
    <p:sldId id="260" r:id="rId9"/>
    <p:sldId id="271" r:id="rId10"/>
    <p:sldId id="279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658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0DC317-41D3-4F47-BACC-0CD28906C70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E2DC4A-8C66-4D58-A962-58737755341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D4136B-3391-4B2C-AC88-001E3A2621C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18D97C-31E0-4A67-B829-924C01FFED2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4D53D-5933-4B80-B59F-B431EFAC0E9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A44B77-03D8-4C30-91F4-7D13F7438A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E10BE0-4C74-4D9F-BDD7-9FB3E81715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72A99F-CA4C-46CE-AE81-F06AE838C2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5E1FB1-98C2-43EB-A959-B0EC253706A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198BBB-5981-4A0F-BF6B-74F3D43D51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520468-27E5-41AD-9877-88EE096E3BE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7C80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E2DB44C-7B8F-48AB-B6F9-F6E181CF8D5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WordArt 4"/>
          <p:cNvSpPr>
            <a:spLocks noChangeArrowheads="1" noChangeShapeType="1" noTextEdit="1"/>
          </p:cNvSpPr>
          <p:nvPr/>
        </p:nvSpPr>
        <p:spPr bwMode="auto">
          <a:xfrm>
            <a:off x="1071538" y="2071678"/>
            <a:ext cx="7358114" cy="32861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r-Cyrl-RS" sz="6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И</a:t>
            </a:r>
            <a:r>
              <a:rPr lang="sr-Cyrl-RS" sz="6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питати </a:t>
            </a:r>
            <a:r>
              <a:rPr lang="sr-Cyrl-RS" sz="6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особине</a:t>
            </a:r>
          </a:p>
          <a:p>
            <a:pPr algn="ctr"/>
            <a:r>
              <a:rPr lang="sr-Cyrl-RS" sz="11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 </a:t>
            </a:r>
            <a:r>
              <a:rPr lang="sr-Cyrl-RS" sz="6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и скицирати график</a:t>
            </a:r>
            <a:r>
              <a:rPr lang="sr-Cyrl-RS" sz="5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!</a:t>
            </a:r>
            <a:endParaRPr lang="en-US" sz="11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25" y="2214563"/>
            <a:ext cx="6792913" cy="238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571480"/>
            <a:ext cx="7597775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3" y="2928938"/>
            <a:ext cx="7500937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1500188"/>
            <a:ext cx="8399462" cy="388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2357438"/>
            <a:ext cx="6786563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38" y="285750"/>
            <a:ext cx="5534025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714620"/>
            <a:ext cx="7682332" cy="1752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88" y="354013"/>
            <a:ext cx="6248400" cy="614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0" y="142852"/>
            <a:ext cx="9144000" cy="6572296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en-GB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/4  </a:t>
            </a:r>
            <a:r>
              <a:rPr kumimoji="0" lang="en-GB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 </a:t>
            </a:r>
            <a:r>
              <a:rPr kumimoji="0" lang="sr-Cyrl-RS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Сјајан резултат</a:t>
            </a:r>
            <a:r>
              <a:rPr kumimoji="0" lang="en-GB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!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en-GB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/4  </a:t>
            </a:r>
            <a:r>
              <a:rPr kumimoji="0" lang="en-GB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 </a:t>
            </a:r>
            <a:r>
              <a:rPr kumimoji="0" lang="sr-Cyrl-RS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Врло добро</a:t>
            </a:r>
            <a:r>
              <a:rPr kumimoji="0" lang="en-GB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!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GB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/4  </a:t>
            </a:r>
            <a:r>
              <a:rPr kumimoji="0" lang="en-GB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 </a:t>
            </a:r>
            <a:r>
              <a:rPr kumimoji="0" lang="sr-Cyrl-RS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Добро</a:t>
            </a:r>
            <a:r>
              <a:rPr kumimoji="0" lang="en-GB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!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Cyrl-RS" sz="4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4000" kern="0" dirty="0" smtClean="0">
                <a:latin typeface="+mn-lt"/>
              </a:rPr>
              <a:t>1</a:t>
            </a:r>
            <a:r>
              <a:rPr kumimoji="0" lang="en-GB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/4  </a:t>
            </a:r>
            <a:r>
              <a:rPr kumimoji="0" lang="en-GB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</a:t>
            </a:r>
            <a:r>
              <a:rPr kumimoji="0" lang="sr-Cyrl-RS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Обновити особине функција</a:t>
            </a:r>
            <a:r>
              <a:rPr kumimoji="0" lang="en-GB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!</a:t>
            </a:r>
            <a:endParaRPr kumimoji="0" lang="en-US" sz="4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27</Words>
  <Application>Microsoft Office PowerPoint</Application>
  <PresentationFormat>On-screen Show (4:3)</PresentationFormat>
  <Paragraphs>12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Technical Services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 starter quiz What is the missing number?</dc:title>
  <dc:creator>Technical Services</dc:creator>
  <cp:lastModifiedBy>Živadin Micić</cp:lastModifiedBy>
  <cp:revision>45</cp:revision>
  <dcterms:created xsi:type="dcterms:W3CDTF">2008-10-09T11:53:06Z</dcterms:created>
  <dcterms:modified xsi:type="dcterms:W3CDTF">2015-12-15T21:51:40Z</dcterms:modified>
</cp:coreProperties>
</file>