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67" r:id="rId4"/>
    <p:sldId id="257" r:id="rId5"/>
    <p:sldId id="268" r:id="rId6"/>
    <p:sldId id="258" r:id="rId7"/>
    <p:sldId id="269" r:id="rId8"/>
    <p:sldId id="259" r:id="rId9"/>
    <p:sldId id="270" r:id="rId10"/>
    <p:sldId id="260" r:id="rId11"/>
    <p:sldId id="271" r:id="rId12"/>
    <p:sldId id="279" r:id="rId13"/>
    <p:sldId id="27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658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0DC317-41D3-4F47-BACC-0CD28906C7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2DC4A-8C66-4D58-A962-5873775534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D4136B-3391-4B2C-AC88-001E3A2621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18D97C-31E0-4A67-B829-924C01FFED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4D53D-5933-4B80-B59F-B431EFAC0E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A44B77-03D8-4C30-91F4-7D13F7438A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E10BE0-4C74-4D9F-BDD7-9FB3E81715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72A99F-CA4C-46CE-AE81-F06AE838C2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5E1FB1-98C2-43EB-A959-B0EC253706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98BBB-5981-4A0F-BF6B-74F3D43D51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520468-27E5-41AD-9877-88EE096E3B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7C80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E2DB44C-7B8F-48AB-B6F9-F6E181CF8D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827088" y="1557338"/>
            <a:ext cx="6959622" cy="43719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r-Cyrl-RS" sz="105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Од</a:t>
            </a:r>
            <a:r>
              <a:rPr lang="en-US" sz="105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 </a:t>
            </a:r>
            <a:r>
              <a:rPr lang="sr-Cyrl-RS" sz="105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функције</a:t>
            </a:r>
            <a:r>
              <a:rPr lang="en-US" sz="105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 </a:t>
            </a:r>
            <a:endParaRPr lang="en-US" sz="105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  <a:p>
            <a:pPr algn="ctr"/>
            <a:r>
              <a:rPr lang="sr-Cyrl-RS" sz="11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д</a:t>
            </a:r>
            <a:r>
              <a:rPr lang="sr-Cyrl-RS" sz="11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о</a:t>
            </a:r>
            <a:endParaRPr lang="en-US" sz="11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  <a:p>
            <a:pPr algn="ctr"/>
            <a:r>
              <a:rPr lang="sr-Cyrl-RS" sz="11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г</a:t>
            </a:r>
            <a:r>
              <a:rPr lang="sr-Cyrl-RS" sz="11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рафика</a:t>
            </a:r>
            <a:r>
              <a:rPr lang="en-US" sz="11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;</a:t>
            </a:r>
          </a:p>
          <a:p>
            <a:pPr algn="ctr"/>
            <a:r>
              <a:rPr lang="sr-Cyrl-RS" sz="11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испитати особине</a:t>
            </a:r>
          </a:p>
          <a:p>
            <a:pPr algn="ctr"/>
            <a:r>
              <a:rPr lang="sr-Cyrl-RS" sz="11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 и скицирати график!</a:t>
            </a:r>
            <a:endParaRPr lang="en-US" sz="11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2214563"/>
            <a:ext cx="6792913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71480"/>
            <a:ext cx="7597775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2928938"/>
            <a:ext cx="7500937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500188"/>
            <a:ext cx="8399462" cy="38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357438"/>
            <a:ext cx="6786563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285750"/>
            <a:ext cx="553402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410" y="2571745"/>
            <a:ext cx="6499703" cy="2325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285750"/>
            <a:ext cx="6034087" cy="627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2643188"/>
            <a:ext cx="7658100" cy="17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354013"/>
            <a:ext cx="6248400" cy="614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142852"/>
            <a:ext cx="9144000" cy="6572296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4000" kern="0" dirty="0" smtClean="0">
                <a:latin typeface="+mn-lt"/>
              </a:rPr>
              <a:t>5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/5  -  </a:t>
            </a:r>
            <a:r>
              <a:rPr kumimoji="0" lang="sr-Cyrl-R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Сјајан резултат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4000" kern="0" dirty="0" smtClean="0">
                <a:latin typeface="+mn-lt"/>
              </a:rPr>
              <a:t>4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/5  -  </a:t>
            </a:r>
            <a:r>
              <a:rPr kumimoji="0" lang="sr-Cyrl-R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Врло добро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4000" kern="0" dirty="0" smtClean="0">
                <a:latin typeface="+mn-lt"/>
              </a:rPr>
              <a:t>3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/5  -  </a:t>
            </a:r>
            <a:r>
              <a:rPr kumimoji="0" lang="sr-Cyrl-R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Добро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4000" kern="0" dirty="0" smtClean="0">
                <a:latin typeface="+mn-lt"/>
              </a:rPr>
              <a:t>2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/5  -  O.K (</a:t>
            </a:r>
            <a:r>
              <a:rPr kumimoji="0" lang="sr-Cyrl-R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Ипак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!)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Cyrl-RS" sz="4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4000" kern="0" dirty="0" smtClean="0">
                <a:latin typeface="+mn-lt"/>
              </a:rPr>
              <a:t>1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/5  - </a:t>
            </a:r>
            <a:r>
              <a:rPr kumimoji="0" lang="sr-Cyrl-R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Обновити особине функција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  <a:endParaRPr kumimoji="0" lang="en-US" sz="4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684213" y="1052513"/>
            <a:ext cx="7920037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2400" dirty="0">
                <a:cs typeface="Arial" charset="0"/>
              </a:rPr>
              <a:t>This </a:t>
            </a:r>
            <a:r>
              <a:rPr lang="en-GB" sz="2400" dirty="0" err="1">
                <a:cs typeface="Arial" charset="0"/>
              </a:rPr>
              <a:t>powerpoint</a:t>
            </a:r>
            <a:r>
              <a:rPr lang="en-GB" sz="2400" dirty="0">
                <a:cs typeface="Arial" charset="0"/>
              </a:rPr>
              <a:t> was kindly donated </a:t>
            </a:r>
            <a:r>
              <a:rPr lang="en-GB" sz="2400" dirty="0" smtClean="0">
                <a:cs typeface="Arial" charset="0"/>
              </a:rPr>
              <a:t>and adapted from </a:t>
            </a:r>
            <a:r>
              <a:rPr lang="en-GB" sz="2400" dirty="0">
                <a:cs typeface="Arial" charset="0"/>
                <a:hlinkClick r:id="rId2"/>
              </a:rPr>
              <a:t>www.worldofteaching.com</a:t>
            </a:r>
            <a:endParaRPr lang="en-GB" sz="2400" dirty="0">
              <a:cs typeface="Arial" charset="0"/>
            </a:endParaRPr>
          </a:p>
          <a:p>
            <a:endParaRPr lang="en-GB" sz="2400" dirty="0">
              <a:cs typeface="Arial" charset="0"/>
            </a:endParaRPr>
          </a:p>
          <a:p>
            <a:endParaRPr lang="en-GB" sz="2400" dirty="0">
              <a:cs typeface="Arial" charset="0"/>
            </a:endParaRPr>
          </a:p>
          <a:p>
            <a:endParaRPr lang="en-GB" sz="2400" dirty="0">
              <a:cs typeface="Arial" charset="0"/>
            </a:endParaRPr>
          </a:p>
          <a:p>
            <a:endParaRPr lang="en-GB" sz="2400" dirty="0">
              <a:cs typeface="Arial" charset="0"/>
            </a:endParaRPr>
          </a:p>
          <a:p>
            <a:r>
              <a:rPr lang="en-GB" sz="2400" dirty="0">
                <a:cs typeface="Arial" charset="0"/>
                <a:hlinkClick r:id="rId2"/>
              </a:rPr>
              <a:t>http://www.worldofteaching.com</a:t>
            </a:r>
            <a:r>
              <a:rPr lang="en-GB" sz="2400" dirty="0">
                <a:cs typeface="Arial" charset="0"/>
              </a:rPr>
              <a:t> is home to over a thousand </a:t>
            </a:r>
            <a:r>
              <a:rPr lang="en-GB" sz="2400" dirty="0" err="1">
                <a:cs typeface="Arial" charset="0"/>
              </a:rPr>
              <a:t>powerpoints</a:t>
            </a:r>
            <a:r>
              <a:rPr lang="en-GB" sz="2400" dirty="0">
                <a:cs typeface="Arial" charset="0"/>
              </a:rPr>
              <a:t> submitted by teachers. This is a completely free site and requires no registration. Please visit and I hope it will help in your teaching.</a:t>
            </a:r>
            <a:endParaRPr lang="en-US" sz="24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84</Words>
  <Application>Microsoft Office PowerPoint</Application>
  <PresentationFormat>On-screen Show (4:3)</PresentationFormat>
  <Paragraphs>20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Technical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starter quiz What is the missing number?</dc:title>
  <dc:creator>Technical Services</dc:creator>
  <cp:lastModifiedBy>Živadin Micić</cp:lastModifiedBy>
  <cp:revision>41</cp:revision>
  <dcterms:created xsi:type="dcterms:W3CDTF">2008-10-09T11:53:06Z</dcterms:created>
  <dcterms:modified xsi:type="dcterms:W3CDTF">2015-11-23T21:37:52Z</dcterms:modified>
</cp:coreProperties>
</file>