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2"/>
  </p:notes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79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4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5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6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7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3.wmf"/><Relationship Id="rId1" Type="http://schemas.openxmlformats.org/officeDocument/2006/relationships/image" Target="../media/image7.wmf"/><Relationship Id="rId4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601424A-A5B8-4BCF-B500-748089F915DE}" type="datetimeFigureOut">
              <a:rPr lang="en-US"/>
              <a:pPr>
                <a:defRPr/>
              </a:pPr>
              <a:t>28-Sep-15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9B0F1A1-3F01-41BC-8B27-7E39F1511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ED49D5-1BD8-44D6-8DDC-A11F83E18703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CB3BED-98E4-4892-9C52-59F2A43C1B6D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767ED1-39A3-4902-B442-0CF5931FED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2FC3FB-F3F6-4E97-99D8-5818D53DA2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AEB996-0BC3-47F6-8AA8-8A88B6BA9E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C3DDB-7EA2-4E21-85FF-43D79D1676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9E303-F729-4E91-B655-850CB6F4D9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A5F41-BA6C-431F-8520-6D7DAFAD9F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55F69-CB40-4C8B-ACD9-31A1B99493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731FD6-5149-4128-B6E6-76A3CB0877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16A157F8-63E8-4A9F-A0B7-DA6A0CCBB3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4ADCC7-0240-4F58-B404-27AF7BA9EA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CA3BE7-4DDC-4B01-ADAD-E867FD283A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874CE98-E200-4BCA-9729-362BD52B12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1143000"/>
            <a:ext cx="7010400" cy="4648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endParaRPr lang="sr-Cyrl-CS" sz="3600" dirty="0" smtClean="0">
              <a:solidFill>
                <a:schemeClr val="tx1">
                  <a:lumMod val="85000"/>
                </a:schemeClr>
              </a:solidFill>
            </a:endParaRPr>
          </a:p>
          <a:p>
            <a:pPr eaLnBrk="1" hangingPunct="1">
              <a:defRPr/>
            </a:pPr>
            <a:endParaRPr lang="en-US" sz="36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sr-Cyrl-RS" sz="3600" dirty="0" smtClean="0">
                <a:solidFill>
                  <a:schemeClr val="bg2">
                    <a:lumMod val="75000"/>
                  </a:schemeClr>
                </a:solidFill>
              </a:rPr>
              <a:t>Особине </a:t>
            </a:r>
            <a:r>
              <a:rPr lang="sr-Cyrl-RS" sz="3600" dirty="0" smtClean="0">
                <a:solidFill>
                  <a:schemeClr val="bg2">
                    <a:lumMod val="75000"/>
                  </a:schemeClr>
                </a:solidFill>
              </a:rPr>
              <a:t>релација</a:t>
            </a:r>
            <a:endParaRPr lang="en-US" sz="3600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 bwMode="auto">
          <a:xfrm>
            <a:off x="2133600" y="3810000"/>
            <a:ext cx="4953000" cy="914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sr-Cyrl-CS" sz="3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sr-Cyrl-C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Примери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0574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1</a:t>
            </a:r>
            <a:r>
              <a:rPr lang="sr-Cyrl-CS" sz="2800" dirty="0" smtClean="0"/>
              <a:t>.На 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Да ли она има својства рефлексивности, симетричности, антисиметричности и транзитивности?</a:t>
            </a:r>
            <a:endParaRPr lang="en-US" sz="2800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762000" y="2438400"/>
          <a:ext cx="2133600" cy="426720"/>
        </p:xfrm>
        <a:graphic>
          <a:graphicData uri="http://schemas.openxmlformats.org/presentationml/2006/ole">
            <p:oleObj spid="_x0000_s1026" name="Equation" r:id="rId3" imgW="825480" imgH="2286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029200" y="3124200"/>
          <a:ext cx="1295400" cy="1295400"/>
        </p:xfrm>
        <a:graphic>
          <a:graphicData uri="http://schemas.openxmlformats.org/presentationml/2006/ole">
            <p:oleObj spid="_x0000_s1027" name="Equation" r:id="rId4" imgW="901440" imgH="9014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495800" y="3124200"/>
          <a:ext cx="304800" cy="1202267"/>
        </p:xfrm>
        <a:graphic>
          <a:graphicData uri="http://schemas.openxmlformats.org/presentationml/2006/ole">
            <p:oleObj spid="_x0000_s1028" name="Equation" r:id="rId5" imgW="126720" imgH="90144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029200" y="2667000"/>
          <a:ext cx="1219199" cy="288049"/>
        </p:xfrm>
        <a:graphic>
          <a:graphicData uri="http://schemas.openxmlformats.org/presentationml/2006/ole">
            <p:oleObj spid="_x0000_s1029" name="Equation" r:id="rId6" imgW="749160" imgH="20304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495800" y="2667000"/>
          <a:ext cx="215900" cy="255155"/>
        </p:xfrm>
        <a:graphic>
          <a:graphicData uri="http://schemas.openxmlformats.org/presentationml/2006/ole">
            <p:oleObj spid="_x0000_s1030" name="Equation" r:id="rId7" imgW="139680" imgH="16488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1031" name="Equation" r:id="rId8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6934200" y="4191000"/>
          <a:ext cx="76200" cy="180109"/>
        </p:xfrm>
        <a:graphic>
          <a:graphicData uri="http://schemas.openxmlformats.org/presentationml/2006/ole">
            <p:oleObj spid="_x0000_s1032" name="Equation" r:id="rId9" imgW="75960" imgH="75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0574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2</a:t>
            </a:r>
            <a:r>
              <a:rPr lang="sr-Cyrl-CS" sz="2800" dirty="0" smtClean="0"/>
              <a:t>.</a:t>
            </a:r>
            <a:r>
              <a:rPr lang="en-US" sz="2800" dirty="0" smtClean="0"/>
              <a:t> </a:t>
            </a:r>
            <a:r>
              <a:rPr lang="sr-Cyrl-CS" sz="2800" dirty="0" smtClean="0"/>
              <a:t>На </a:t>
            </a:r>
            <a:r>
              <a:rPr lang="sr-Cyrl-CS" sz="2800" dirty="0" smtClean="0"/>
              <a:t>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Која својства (рефлексивност, симетричност, антисиметричност, транзитивност) она има?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19458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19459" name="Equation" r:id="rId4" imgW="75960" imgH="7596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914400" y="2362200"/>
          <a:ext cx="1985433" cy="489559"/>
        </p:xfrm>
        <a:graphic>
          <a:graphicData uri="http://schemas.openxmlformats.org/presentationml/2006/ole">
            <p:oleObj spid="_x0000_s19460" name="Equation" r:id="rId5" imgW="9270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3886200" y="2286000"/>
          <a:ext cx="1676400" cy="304800"/>
        </p:xfrm>
        <a:graphic>
          <a:graphicData uri="http://schemas.openxmlformats.org/presentationml/2006/ole">
            <p:oleObj spid="_x0000_s19461" name="Equation" r:id="rId6" imgW="95220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3276600" y="2743200"/>
          <a:ext cx="228600" cy="1732280"/>
        </p:xfrm>
        <a:graphic>
          <a:graphicData uri="http://schemas.openxmlformats.org/presentationml/2006/ole">
            <p:oleObj spid="_x0000_s19462" name="Equation" r:id="rId7" imgW="126720" imgH="113004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276600" y="2362200"/>
          <a:ext cx="344169" cy="304800"/>
        </p:xfrm>
        <a:graphic>
          <a:graphicData uri="http://schemas.openxmlformats.org/presentationml/2006/ole">
            <p:oleObj spid="_x0000_s19463" name="Equation" r:id="rId8" imgW="139680" imgH="164880" progId="Equation.3">
              <p:embed/>
            </p:oleObj>
          </a:graphicData>
        </a:graphic>
      </p:graphicFrame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3886200" y="2819400"/>
          <a:ext cx="1676400" cy="1600200"/>
        </p:xfrm>
        <a:graphic>
          <a:graphicData uri="http://schemas.openxmlformats.org/presentationml/2006/ole">
            <p:oleObj spid="_x0000_s19464" name="Equation" r:id="rId9" imgW="110484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8288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3</a:t>
            </a:r>
            <a:r>
              <a:rPr lang="sr-Cyrl-CS" sz="2800" dirty="0" smtClean="0"/>
              <a:t>.</a:t>
            </a:r>
            <a:r>
              <a:rPr lang="en-US" sz="2800" dirty="0" smtClean="0"/>
              <a:t> </a:t>
            </a:r>
            <a:r>
              <a:rPr lang="sr-Cyrl-CS" sz="2800" dirty="0" smtClean="0"/>
              <a:t>На </a:t>
            </a:r>
            <a:r>
              <a:rPr lang="sr-Cyrl-CS" sz="2800" dirty="0" smtClean="0"/>
              <a:t>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Које особине она има?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20482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20483" name="Equation" r:id="rId4" imgW="75960" imgH="7596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914400" y="2362200"/>
          <a:ext cx="1985433" cy="489559"/>
        </p:xfrm>
        <a:graphic>
          <a:graphicData uri="http://schemas.openxmlformats.org/presentationml/2006/ole">
            <p:oleObj spid="_x0000_s20484" name="Equation" r:id="rId5" imgW="9270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3810000" y="2286000"/>
          <a:ext cx="1676400" cy="304800"/>
        </p:xfrm>
        <a:graphic>
          <a:graphicData uri="http://schemas.openxmlformats.org/presentationml/2006/ole">
            <p:oleObj spid="_x0000_s20485" name="Equation" r:id="rId6" imgW="95220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3352800" y="2743200"/>
          <a:ext cx="228600" cy="1732280"/>
        </p:xfrm>
        <a:graphic>
          <a:graphicData uri="http://schemas.openxmlformats.org/presentationml/2006/ole">
            <p:oleObj spid="_x0000_s20486" name="Equation" r:id="rId7" imgW="126720" imgH="113004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352800" y="2362200"/>
          <a:ext cx="344169" cy="304800"/>
        </p:xfrm>
        <a:graphic>
          <a:graphicData uri="http://schemas.openxmlformats.org/presentationml/2006/ole">
            <p:oleObj spid="_x0000_s20487" name="Equation" r:id="rId8" imgW="139680" imgH="164880" progId="Equation.3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3810000" y="2743200"/>
          <a:ext cx="1698661" cy="1752600"/>
        </p:xfrm>
        <a:graphic>
          <a:graphicData uri="http://schemas.openxmlformats.org/presentationml/2006/ole">
            <p:oleObj spid="_x0000_s20488" name="Equation" r:id="rId9" imgW="115560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8288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4</a:t>
            </a:r>
            <a:r>
              <a:rPr lang="sr-Cyrl-CS" sz="2800" dirty="0" smtClean="0"/>
              <a:t>.На 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Да ли она има својства рефлексивности, симетричности, антисиметричности и транзитивности?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21506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21507" name="Equation" r:id="rId4" imgW="75960" imgH="7596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914400" y="2362200"/>
          <a:ext cx="1985433" cy="489559"/>
        </p:xfrm>
        <a:graphic>
          <a:graphicData uri="http://schemas.openxmlformats.org/presentationml/2006/ole">
            <p:oleObj spid="_x0000_s21508" name="Equation" r:id="rId5" imgW="9270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3886200" y="2362200"/>
          <a:ext cx="1676400" cy="304800"/>
        </p:xfrm>
        <a:graphic>
          <a:graphicData uri="http://schemas.openxmlformats.org/presentationml/2006/ole">
            <p:oleObj spid="_x0000_s21509" name="Equation" r:id="rId6" imgW="95220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3352800" y="2743200"/>
          <a:ext cx="228600" cy="1732280"/>
        </p:xfrm>
        <a:graphic>
          <a:graphicData uri="http://schemas.openxmlformats.org/presentationml/2006/ole">
            <p:oleObj spid="_x0000_s21510" name="Equation" r:id="rId7" imgW="126720" imgH="113004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352800" y="2362200"/>
          <a:ext cx="344169" cy="304800"/>
        </p:xfrm>
        <a:graphic>
          <a:graphicData uri="http://schemas.openxmlformats.org/presentationml/2006/ole">
            <p:oleObj spid="_x0000_s21511" name="Equation" r:id="rId8" imgW="139680" imgH="164880" progId="Equation.3">
              <p:embed/>
            </p:oleObj>
          </a:graphicData>
        </a:graphic>
      </p:graphicFrame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3886200" y="2743201"/>
          <a:ext cx="1676400" cy="1764348"/>
        </p:xfrm>
        <a:graphic>
          <a:graphicData uri="http://schemas.openxmlformats.org/presentationml/2006/ole">
            <p:oleObj spid="_x0000_s21512" name="Equation" r:id="rId9" imgW="115560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764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5</a:t>
            </a:r>
            <a:r>
              <a:rPr lang="sr-Cyrl-CS" sz="2800" dirty="0" smtClean="0"/>
              <a:t>.На 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Која својства има ова релација?</a:t>
            </a:r>
            <a:endParaRPr lang="en-US" sz="2800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22530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22531" name="Equation" r:id="rId4" imgW="75960" imgH="7596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914400" y="2362200"/>
          <a:ext cx="1985433" cy="489559"/>
        </p:xfrm>
        <a:graphic>
          <a:graphicData uri="http://schemas.openxmlformats.org/presentationml/2006/ole">
            <p:oleObj spid="_x0000_s22532" name="Equation" r:id="rId5" imgW="9270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3810000" y="2286000"/>
          <a:ext cx="1676400" cy="304800"/>
        </p:xfrm>
        <a:graphic>
          <a:graphicData uri="http://schemas.openxmlformats.org/presentationml/2006/ole">
            <p:oleObj spid="_x0000_s22533" name="Equation" r:id="rId6" imgW="95220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3352800" y="2743200"/>
          <a:ext cx="228600" cy="1732280"/>
        </p:xfrm>
        <a:graphic>
          <a:graphicData uri="http://schemas.openxmlformats.org/presentationml/2006/ole">
            <p:oleObj spid="_x0000_s22534" name="Equation" r:id="rId7" imgW="126720" imgH="113004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352800" y="2362200"/>
          <a:ext cx="344169" cy="304800"/>
        </p:xfrm>
        <a:graphic>
          <a:graphicData uri="http://schemas.openxmlformats.org/presentationml/2006/ole">
            <p:oleObj spid="_x0000_s22535" name="Equation" r:id="rId8" imgW="139680" imgH="164880" progId="Equation.3">
              <p:embed/>
            </p:oleObj>
          </a:graphicData>
        </a:graphic>
      </p:graphicFrame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3810000" y="2743200"/>
          <a:ext cx="1752600" cy="1752600"/>
        </p:xfrm>
        <a:graphic>
          <a:graphicData uri="http://schemas.openxmlformats.org/presentationml/2006/ole">
            <p:oleObj spid="_x0000_s22536" name="Equation" r:id="rId9" imgW="115560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20574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6</a:t>
            </a:r>
            <a:r>
              <a:rPr lang="sr-Cyrl-CS" sz="2800" dirty="0" smtClean="0"/>
              <a:t>.На скупу А,                          ,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Да ли је то релација еквиваленције, одн. да ли она има својства рефлексивности, симетричности  и транзитивности?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23554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23555" name="Equation" r:id="rId4" imgW="75960" imgH="7596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124200" y="2362200"/>
          <a:ext cx="344169" cy="304800"/>
        </p:xfrm>
        <a:graphic>
          <a:graphicData uri="http://schemas.openxmlformats.org/presentationml/2006/ole">
            <p:oleObj spid="_x0000_s23556" name="Equation" r:id="rId5" imgW="139680" imgH="164880" progId="Equation.3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762000" y="2362200"/>
          <a:ext cx="2082799" cy="457200"/>
        </p:xfrm>
        <a:graphic>
          <a:graphicData uri="http://schemas.openxmlformats.org/presentationml/2006/ole">
            <p:oleObj spid="_x0000_s23557" name="Equation" r:id="rId6" imgW="1041120" imgH="228600" progId="Equation.3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2286000" y="609600"/>
          <a:ext cx="2082799" cy="533400"/>
        </p:xfrm>
        <a:graphic>
          <a:graphicData uri="http://schemas.openxmlformats.org/presentationml/2006/ole">
            <p:oleObj spid="_x0000_s23558" name="Equation" r:id="rId7" imgW="1041120" imgH="228600" progId="Equation.3">
              <p:embed/>
            </p:oleObj>
          </a:graphicData>
        </a:graphic>
      </p:graphicFrame>
      <p:graphicFrame>
        <p:nvGraphicFramePr>
          <p:cNvPr id="7179" name="Object 11"/>
          <p:cNvGraphicFramePr>
            <a:graphicFrameLocks noChangeAspect="1"/>
          </p:cNvGraphicFramePr>
          <p:nvPr/>
        </p:nvGraphicFramePr>
        <p:xfrm>
          <a:off x="3733800" y="2743200"/>
          <a:ext cx="1836058" cy="1752600"/>
        </p:xfrm>
        <a:graphic>
          <a:graphicData uri="http://schemas.openxmlformats.org/presentationml/2006/ole">
            <p:oleObj spid="_x0000_s23559" name="Equation" r:id="rId8" imgW="1155600" imgH="1130040" progId="Equation.3">
              <p:embed/>
            </p:oleObj>
          </a:graphicData>
        </a:graphic>
      </p:graphicFrame>
      <p:graphicFrame>
        <p:nvGraphicFramePr>
          <p:cNvPr id="7180" name="Object 12"/>
          <p:cNvGraphicFramePr>
            <a:graphicFrameLocks noChangeAspect="1"/>
          </p:cNvGraphicFramePr>
          <p:nvPr/>
        </p:nvGraphicFramePr>
        <p:xfrm>
          <a:off x="3733800" y="2286000"/>
          <a:ext cx="1828800" cy="343877"/>
        </p:xfrm>
        <a:graphic>
          <a:graphicData uri="http://schemas.openxmlformats.org/presentationml/2006/ole">
            <p:oleObj spid="_x0000_s23560" name="Equation" r:id="rId9" imgW="990360" imgH="203040" progId="Equation.3">
              <p:embed/>
            </p:oleObj>
          </a:graphicData>
        </a:graphic>
      </p:graphicFrame>
      <p:graphicFrame>
        <p:nvGraphicFramePr>
          <p:cNvPr id="7181" name="Object 13"/>
          <p:cNvGraphicFramePr>
            <a:graphicFrameLocks noChangeAspect="1"/>
          </p:cNvGraphicFramePr>
          <p:nvPr/>
        </p:nvGraphicFramePr>
        <p:xfrm>
          <a:off x="3124200" y="2743200"/>
          <a:ext cx="374650" cy="1676400"/>
        </p:xfrm>
        <a:graphic>
          <a:graphicData uri="http://schemas.openxmlformats.org/presentationml/2006/ole">
            <p:oleObj spid="_x0000_s23561" name="Equation" r:id="rId10" imgW="13968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534400" cy="2057400"/>
          </a:xfrm>
        </p:spPr>
        <p:txBody>
          <a:bodyPr>
            <a:normAutofit fontScale="90000"/>
          </a:bodyPr>
          <a:lstStyle/>
          <a:p>
            <a:r>
              <a:rPr lang="sr-Cyrl-CS" sz="2200" dirty="0" smtClean="0"/>
              <a:t>7</a:t>
            </a:r>
            <a:r>
              <a:rPr lang="sr-Cyrl-CS" sz="2800" dirty="0" smtClean="0"/>
              <a:t>.На скупу А,                                    задата је бинарна релација </a:t>
            </a:r>
            <a:br>
              <a:rPr lang="sr-Cyrl-CS" sz="2800" dirty="0" smtClean="0"/>
            </a:br>
            <a:r>
              <a:rPr lang="sr-Cyrl-CS" sz="2800" dirty="0" smtClean="0"/>
              <a:t/>
            </a:r>
            <a:br>
              <a:rPr lang="sr-Cyrl-CS" sz="2800" dirty="0" smtClean="0"/>
            </a:br>
            <a:r>
              <a:rPr lang="sr-Cyrl-CS" sz="2800" dirty="0" smtClean="0"/>
              <a:t>Да ли је то релација еквиваленције, одн. да ли она има својства рефлексивности, симетричности  и транзитивности? Одредити класе еквиваленције.</a:t>
            </a:r>
            <a:endParaRPr lang="en-US" sz="2800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24578" name="Equation" r:id="rId3" imgW="75960" imgH="75960" progId="Equation.3">
              <p:embed/>
            </p:oleObj>
          </a:graphicData>
        </a:graphic>
      </p:graphicFrame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2286000" y="838200"/>
          <a:ext cx="2426932" cy="381000"/>
        </p:xfrm>
        <a:graphic>
          <a:graphicData uri="http://schemas.openxmlformats.org/presentationml/2006/ole">
            <p:oleObj spid="_x0000_s24579" name="Equation" r:id="rId4" imgW="1473120" imgH="228600" progId="Equation.3">
              <p:embed/>
            </p:oleObj>
          </a:graphicData>
        </a:graphic>
      </p:graphicFrame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2514600" y="1295400"/>
          <a:ext cx="838200" cy="306176"/>
        </p:xfrm>
        <a:graphic>
          <a:graphicData uri="http://schemas.openxmlformats.org/presentationml/2006/ole">
            <p:oleObj spid="_x0000_s24580" name="Equation" r:id="rId5" imgW="279360" imgH="164880" progId="Equation.3">
              <p:embed/>
            </p:oleObj>
          </a:graphicData>
        </a:graphic>
      </p:graphicFrame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3581400" y="1295400"/>
          <a:ext cx="381000" cy="243840"/>
        </p:xfrm>
        <a:graphic>
          <a:graphicData uri="http://schemas.openxmlformats.org/presentationml/2006/ole">
            <p:oleObj spid="_x0000_s24581" name="Equation" r:id="rId6" imgW="203040" imgH="152280" progId="Equation.3">
              <p:embed/>
            </p:oleObj>
          </a:graphicData>
        </a:graphic>
      </p:graphicFrame>
      <p:graphicFrame>
        <p:nvGraphicFramePr>
          <p:cNvPr id="8207" name="Object 15"/>
          <p:cNvGraphicFramePr>
            <a:graphicFrameLocks noChangeAspect="1"/>
          </p:cNvGraphicFramePr>
          <p:nvPr/>
        </p:nvGraphicFramePr>
        <p:xfrm>
          <a:off x="4267200" y="1219200"/>
          <a:ext cx="1619250" cy="381000"/>
        </p:xfrm>
        <a:graphic>
          <a:graphicData uri="http://schemas.openxmlformats.org/presentationml/2006/ole">
            <p:oleObj spid="_x0000_s24582" name="Equation" r:id="rId7" imgW="863280" imgH="203040" progId="Equation.3">
              <p:embed/>
            </p:oleObj>
          </a:graphicData>
        </a:graphic>
      </p:graphicFrame>
      <p:graphicFrame>
        <p:nvGraphicFramePr>
          <p:cNvPr id="8211" name="Object 19"/>
          <p:cNvGraphicFramePr>
            <a:graphicFrameLocks noChangeAspect="1"/>
          </p:cNvGraphicFramePr>
          <p:nvPr/>
        </p:nvGraphicFramePr>
        <p:xfrm>
          <a:off x="8466138" y="914400"/>
          <a:ext cx="511175" cy="277813"/>
        </p:xfrm>
        <a:graphic>
          <a:graphicData uri="http://schemas.openxmlformats.org/presentationml/2006/ole">
            <p:oleObj spid="_x0000_s24583" name="Equation" r:id="rId8" imgW="19044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2057400"/>
          </a:xfrm>
        </p:spPr>
        <p:txBody>
          <a:bodyPr>
            <a:normAutofit fontScale="90000"/>
          </a:bodyPr>
          <a:lstStyle/>
          <a:p>
            <a:r>
              <a:rPr lang="sr-Cyrl-CS" sz="2200" dirty="0" smtClean="0"/>
              <a:t>8</a:t>
            </a:r>
            <a:r>
              <a:rPr lang="sr-Cyrl-CS" sz="2800" dirty="0" smtClean="0"/>
              <a:t>.На скупу </a:t>
            </a:r>
            <a:r>
              <a:rPr lang="en-US" sz="2800" dirty="0" smtClean="0"/>
              <a:t>N</a:t>
            </a:r>
            <a:r>
              <a:rPr lang="sr-Cyrl-CS" sz="2800" dirty="0" smtClean="0"/>
              <a:t> 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:      </a:t>
            </a:r>
            <a:br>
              <a:rPr lang="sr-Cyrl-CS" sz="2800" dirty="0" smtClean="0"/>
            </a:br>
            <a:r>
              <a:rPr lang="sr-Cyrl-CS" sz="2800" dirty="0" smtClean="0"/>
              <a:t/>
            </a:r>
            <a:br>
              <a:rPr lang="sr-Cyrl-CS" sz="2800" dirty="0" smtClean="0"/>
            </a:br>
            <a:r>
              <a:rPr lang="sr-Cyrl-CS" sz="2800" dirty="0" smtClean="0"/>
              <a:t>Да ли је то релација поретка, одн. да ли она има својства рефлексивности, антисиметричности  и транзитивности?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25602" name="Equation" r:id="rId3" imgW="75960" imgH="75960" progId="Equation.3">
              <p:embed/>
            </p:oleObj>
          </a:graphicData>
        </a:graphic>
      </p:graphicFrame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1905000" y="1219200"/>
          <a:ext cx="381000" cy="243840"/>
        </p:xfrm>
        <a:graphic>
          <a:graphicData uri="http://schemas.openxmlformats.org/presentationml/2006/ole">
            <p:oleObj spid="_x0000_s25603" name="Equation" r:id="rId4" imgW="203040" imgH="15228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762000" y="1143000"/>
          <a:ext cx="762002" cy="338668"/>
        </p:xfrm>
        <a:graphic>
          <a:graphicData uri="http://schemas.openxmlformats.org/presentationml/2006/ole">
            <p:oleObj spid="_x0000_s25604" name="Equation" r:id="rId5" imgW="317160" imgH="203040" progId="Equation.3">
              <p:embed/>
            </p:oleObj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2743200" y="1143000"/>
          <a:ext cx="1765300" cy="365234"/>
        </p:xfrm>
        <a:graphic>
          <a:graphicData uri="http://schemas.openxmlformats.org/presentationml/2006/ole">
            <p:oleObj spid="_x0000_s25605" name="Equation" r:id="rId6" imgW="11048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991600" cy="6324600"/>
          </a:xfrm>
        </p:spPr>
        <p:txBody>
          <a:bodyPr/>
          <a:lstStyle/>
          <a:p>
            <a:pPr marL="514350" indent="-514350" eaLnBrk="1" hangingPunct="1">
              <a:buSzPct val="85000"/>
              <a:buNone/>
              <a:defRPr/>
            </a:pP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en-US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dirty="0" smtClean="0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934200" y="213360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Jasmina\grafik racionalne funkcije\pregled elementarnih funkcija\autorski JM za blo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2084388"/>
            <a:ext cx="5905500" cy="268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660</TotalTime>
  <Words>161</Words>
  <Application>Microsoft Office PowerPoint</Application>
  <PresentationFormat>On-screen Show (4:3)</PresentationFormat>
  <Paragraphs>23</Paragraphs>
  <Slides>10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Flow</vt:lpstr>
      <vt:lpstr>Equation</vt:lpstr>
      <vt:lpstr>Microsoft Equation 3.0</vt:lpstr>
      <vt:lpstr>Slide 1</vt:lpstr>
      <vt:lpstr>1.На скупу А задата је бинарна релација ρ. Да ли она има својства рефлексивности, симетричности, антисиметричности и транзитивности?</vt:lpstr>
      <vt:lpstr>2. На скупу А задата је бинарна релација ρ. Која својства (рефлексивност, симетричност, антисиметричност, транзитивност) она има?</vt:lpstr>
      <vt:lpstr>3. На скупу А задата је бинарна релација ρ. Које особине она има?</vt:lpstr>
      <vt:lpstr>4.На скупу А задата је бинарна релација ρ. Да ли она има својства рефлексивности, симетричности, антисиметричности и транзитивности?</vt:lpstr>
      <vt:lpstr>5.На скупу А задата је бинарна релација ρ. Која својства има ова релација?</vt:lpstr>
      <vt:lpstr>6.На скупу А,                          , задата је бинарна релација ρ. Да ли је то релација еквиваленције, одн. да ли она има својства рефлексивности, симетричности  и транзитивности?</vt:lpstr>
      <vt:lpstr>7.На скупу А,                                    задата је бинарна релација   Да ли је то релација еквиваленције, одн. да ли она има својства рефлексивности, симетричности  и транзитивности? Одредити класе еквиваленције.</vt:lpstr>
      <vt:lpstr>8.На скупу N  задата је бинарна релација ρ:        Да ли је то релација поретка, одн. да ли она има својства рефлексивности, антисиметричности  и транзитивности?</vt:lpstr>
      <vt:lpstr>Slide 10</vt:lpstr>
    </vt:vector>
  </TitlesOfParts>
  <Company>FMSD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Literacy in Math</dc:title>
  <dc:creator>matkovichc</dc:creator>
  <cp:lastModifiedBy>Živadin Micić</cp:lastModifiedBy>
  <cp:revision>107</cp:revision>
  <dcterms:created xsi:type="dcterms:W3CDTF">2008-11-10T20:49:46Z</dcterms:created>
  <dcterms:modified xsi:type="dcterms:W3CDTF">2015-09-28T05:11:24Z</dcterms:modified>
</cp:coreProperties>
</file>