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diagrams/quickStyle10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notesSlides/notesSlide4.xml" ContentType="application/vnd.openxmlformats-officedocument.presentationml.notesSlide+xml"/>
  <Override PartName="/ppt/diagrams/layout11.xml" ContentType="application/vnd.openxmlformats-officedocument.drawingml.diagram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13"/>
  </p:notes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3" r:id="rId10"/>
    <p:sldId id="284" r:id="rId11"/>
    <p:sldId id="285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66244F-2477-4B80-9484-314FF9F517EE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0F0426-B285-4D02-AA73-B3C9544DC535}">
      <dgm:prSet phldrT="[Text]" custT="1"/>
      <dgm:spPr/>
      <dgm:t>
        <a:bodyPr/>
        <a:lstStyle/>
        <a:p>
          <a:r>
            <a:rPr lang="sr-Cyrl-RS" sz="2800" dirty="0" smtClean="0"/>
            <a:t>Универзални квантификатор</a:t>
          </a:r>
          <a:endParaRPr lang="en-US" sz="2800" dirty="0"/>
        </a:p>
      </dgm:t>
    </dgm:pt>
    <dgm:pt modelId="{34DB1BC7-BD59-4D93-AB2B-B27218D9FACD}" type="parTrans" cxnId="{EBDC3FC6-9054-4DC5-84B1-423B1ADF8A75}">
      <dgm:prSet/>
      <dgm:spPr/>
      <dgm:t>
        <a:bodyPr/>
        <a:lstStyle/>
        <a:p>
          <a:endParaRPr lang="en-US"/>
        </a:p>
      </dgm:t>
    </dgm:pt>
    <dgm:pt modelId="{EF6C526B-32DE-4F1D-B44C-93C22914F7A1}" type="sibTrans" cxnId="{EBDC3FC6-9054-4DC5-84B1-423B1ADF8A75}">
      <dgm:prSet/>
      <dgm:spPr/>
      <dgm:t>
        <a:bodyPr/>
        <a:lstStyle/>
        <a:p>
          <a:endParaRPr lang="en-US"/>
        </a:p>
      </dgm:t>
    </dgm:pt>
    <dgm:pt modelId="{ACE1A9B2-9BB0-4FE7-901D-1FA8962C433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r-Cyrl-RS" dirty="0" smtClean="0">
              <a:latin typeface="Arial"/>
              <a:cs typeface="Arial"/>
            </a:rPr>
            <a:t>    А</a:t>
          </a:r>
          <a:endParaRPr lang="en-US" dirty="0"/>
        </a:p>
      </dgm:t>
    </dgm:pt>
    <dgm:pt modelId="{27A3228B-4826-40AF-89AD-8CEC2378673C}" type="parTrans" cxnId="{C063346B-1127-4FBF-A3BD-2F7035F7F8BA}">
      <dgm:prSet/>
      <dgm:spPr/>
      <dgm:t>
        <a:bodyPr/>
        <a:lstStyle/>
        <a:p>
          <a:endParaRPr lang="en-US"/>
        </a:p>
      </dgm:t>
    </dgm:pt>
    <dgm:pt modelId="{9A39C5F3-FED2-428C-8EA0-0027FC9F7E3F}" type="sibTrans" cxnId="{C063346B-1127-4FBF-A3BD-2F7035F7F8BA}">
      <dgm:prSet/>
      <dgm:spPr/>
      <dgm:t>
        <a:bodyPr/>
        <a:lstStyle/>
        <a:p>
          <a:endParaRPr lang="en-US"/>
        </a:p>
      </dgm:t>
    </dgm:pt>
    <dgm:pt modelId="{D083805F-459F-440A-BE40-92BC015A1FB4}">
      <dgm:prSet phldrT="[Text]"/>
      <dgm:spPr/>
      <dgm:t>
        <a:bodyPr/>
        <a:lstStyle/>
        <a:p>
          <a:r>
            <a:rPr lang="sr-Cyrl-RS" dirty="0" smtClean="0"/>
            <a:t>Егзистенцијални квантификатор</a:t>
          </a:r>
          <a:endParaRPr lang="en-US" dirty="0"/>
        </a:p>
      </dgm:t>
    </dgm:pt>
    <dgm:pt modelId="{DE18C14F-0CE7-44F5-B195-4D4F3D392120}" type="parTrans" cxnId="{3128010D-B4D7-4930-89BB-6676CA04AF1D}">
      <dgm:prSet/>
      <dgm:spPr/>
      <dgm:t>
        <a:bodyPr/>
        <a:lstStyle/>
        <a:p>
          <a:endParaRPr lang="en-US"/>
        </a:p>
      </dgm:t>
    </dgm:pt>
    <dgm:pt modelId="{DC1D10A0-CF8B-477C-B89F-7D1B9F29974A}" type="sibTrans" cxnId="{3128010D-B4D7-4930-89BB-6676CA04AF1D}">
      <dgm:prSet/>
      <dgm:spPr/>
      <dgm:t>
        <a:bodyPr/>
        <a:lstStyle/>
        <a:p>
          <a:endParaRPr lang="en-US"/>
        </a:p>
      </dgm:t>
    </dgm:pt>
    <dgm:pt modelId="{253AE443-CE77-4780-82C4-66F8CDDDFD28}">
      <dgm:prSet phldrT="[Text]"/>
      <dgm:spPr/>
      <dgm:t>
        <a:bodyPr/>
        <a:lstStyle/>
        <a:p>
          <a:r>
            <a:rPr lang="sr-Cyrl-RS" dirty="0" smtClean="0">
              <a:latin typeface="Arial"/>
              <a:cs typeface="Arial"/>
            </a:rPr>
            <a:t>    Е</a:t>
          </a:r>
          <a:endParaRPr lang="en-US" dirty="0"/>
        </a:p>
      </dgm:t>
    </dgm:pt>
    <dgm:pt modelId="{ED67E9BB-4D86-4069-BFC0-C2D8D9DF65BC}" type="parTrans" cxnId="{451E757A-054D-4EE0-AE68-49AE7F1E147D}">
      <dgm:prSet/>
      <dgm:spPr/>
      <dgm:t>
        <a:bodyPr/>
        <a:lstStyle/>
        <a:p>
          <a:endParaRPr lang="en-US"/>
        </a:p>
      </dgm:t>
    </dgm:pt>
    <dgm:pt modelId="{06F1BAF3-5346-4A24-8540-BF3B285B976A}" type="sibTrans" cxnId="{451E757A-054D-4EE0-AE68-49AE7F1E147D}">
      <dgm:prSet/>
      <dgm:spPr/>
      <dgm:t>
        <a:bodyPr/>
        <a:lstStyle/>
        <a:p>
          <a:endParaRPr lang="en-US"/>
        </a:p>
      </dgm:t>
    </dgm:pt>
    <dgm:pt modelId="{092686A5-8D28-46D0-BA81-971CA8AC79B2}" type="pres">
      <dgm:prSet presAssocID="{9066244F-2477-4B80-9484-314FF9F517E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9898A0-BF77-4D08-9160-A5D9EA6484A0}" type="pres">
      <dgm:prSet presAssocID="{360F0426-B285-4D02-AA73-B3C9544DC535}" presName="circle1" presStyleLbl="node1" presStyleIdx="0" presStyleCnt="2" custScaleX="98667"/>
      <dgm:spPr/>
    </dgm:pt>
    <dgm:pt modelId="{D508BB86-E19D-4303-A2EB-33407F04EA45}" type="pres">
      <dgm:prSet presAssocID="{360F0426-B285-4D02-AA73-B3C9544DC535}" presName="space" presStyleCnt="0"/>
      <dgm:spPr/>
    </dgm:pt>
    <dgm:pt modelId="{EBB93B73-492D-41F2-9CEB-F89977986B91}" type="pres">
      <dgm:prSet presAssocID="{360F0426-B285-4D02-AA73-B3C9544DC535}" presName="rect1" presStyleLbl="alignAcc1" presStyleIdx="0" presStyleCnt="2"/>
      <dgm:spPr/>
      <dgm:t>
        <a:bodyPr/>
        <a:lstStyle/>
        <a:p>
          <a:endParaRPr lang="en-US"/>
        </a:p>
      </dgm:t>
    </dgm:pt>
    <dgm:pt modelId="{E7F52CD8-94D0-4728-9FE3-6C3C99E7D2F0}" type="pres">
      <dgm:prSet presAssocID="{D083805F-459F-440A-BE40-92BC015A1FB4}" presName="vertSpace2" presStyleLbl="node1" presStyleIdx="0" presStyleCnt="2"/>
      <dgm:spPr/>
    </dgm:pt>
    <dgm:pt modelId="{B08C62ED-F8D6-402E-B346-1C95651C0C91}" type="pres">
      <dgm:prSet presAssocID="{D083805F-459F-440A-BE40-92BC015A1FB4}" presName="circle2" presStyleLbl="node1" presStyleIdx="1" presStyleCnt="2"/>
      <dgm:spPr/>
    </dgm:pt>
    <dgm:pt modelId="{017BA1BA-DB70-4771-BD58-D1074802C62F}" type="pres">
      <dgm:prSet presAssocID="{D083805F-459F-440A-BE40-92BC015A1FB4}" presName="rect2" presStyleLbl="alignAcc1" presStyleIdx="1" presStyleCnt="2"/>
      <dgm:spPr/>
      <dgm:t>
        <a:bodyPr/>
        <a:lstStyle/>
        <a:p>
          <a:endParaRPr lang="en-US"/>
        </a:p>
      </dgm:t>
    </dgm:pt>
    <dgm:pt modelId="{5406DB32-A911-44DF-AF0D-37FC922CF9E8}" type="pres">
      <dgm:prSet presAssocID="{360F0426-B285-4D02-AA73-B3C9544DC535}" presName="rect1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241503-E8FE-407B-9C6E-831DA135D4FE}" type="pres">
      <dgm:prSet presAssocID="{360F0426-B285-4D02-AA73-B3C9544DC535}" presName="rect1ChTx" presStyleLbl="alignAcc1" presStyleIdx="1" presStyleCnt="2" custAng="108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6D74F0-B59A-4994-9633-B1D61A58934C}" type="pres">
      <dgm:prSet presAssocID="{D083805F-459F-440A-BE40-92BC015A1FB4}" presName="rect2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DE534D-ABC3-4690-885A-50E2D89787A0}" type="pres">
      <dgm:prSet presAssocID="{D083805F-459F-440A-BE40-92BC015A1FB4}" presName="rect2ChTx" presStyleLbl="alignAcc1" presStyleIdx="1" presStyleCnt="2" custAng="108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856CA89-634D-4EE5-B226-4602E155FDD4}" type="presOf" srcId="{360F0426-B285-4D02-AA73-B3C9544DC535}" destId="{EBB93B73-492D-41F2-9CEB-F89977986B91}" srcOrd="0" destOrd="0" presId="urn:microsoft.com/office/officeart/2005/8/layout/target3"/>
    <dgm:cxn modelId="{316A10FE-0472-441C-A2C6-0A2FC26DB449}" type="presOf" srcId="{360F0426-B285-4D02-AA73-B3C9544DC535}" destId="{5406DB32-A911-44DF-AF0D-37FC922CF9E8}" srcOrd="1" destOrd="0" presId="urn:microsoft.com/office/officeart/2005/8/layout/target3"/>
    <dgm:cxn modelId="{D5BC0515-6CE1-40A3-878C-EE3B12A6FC0C}" type="presOf" srcId="{D083805F-459F-440A-BE40-92BC015A1FB4}" destId="{6D6D74F0-B59A-4994-9633-B1D61A58934C}" srcOrd="1" destOrd="0" presId="urn:microsoft.com/office/officeart/2005/8/layout/target3"/>
    <dgm:cxn modelId="{F5AB18F4-5D90-4078-9D12-138D1DECB3D5}" type="presOf" srcId="{ACE1A9B2-9BB0-4FE7-901D-1FA8962C433D}" destId="{5C241503-E8FE-407B-9C6E-831DA135D4FE}" srcOrd="0" destOrd="0" presId="urn:microsoft.com/office/officeart/2005/8/layout/target3"/>
    <dgm:cxn modelId="{451E757A-054D-4EE0-AE68-49AE7F1E147D}" srcId="{D083805F-459F-440A-BE40-92BC015A1FB4}" destId="{253AE443-CE77-4780-82C4-66F8CDDDFD28}" srcOrd="0" destOrd="0" parTransId="{ED67E9BB-4D86-4069-BFC0-C2D8D9DF65BC}" sibTransId="{06F1BAF3-5346-4A24-8540-BF3B285B976A}"/>
    <dgm:cxn modelId="{E839E783-E4D0-446A-89D1-F6C1DD66EBA5}" type="presOf" srcId="{253AE443-CE77-4780-82C4-66F8CDDDFD28}" destId="{72DE534D-ABC3-4690-885A-50E2D89787A0}" srcOrd="0" destOrd="0" presId="urn:microsoft.com/office/officeart/2005/8/layout/target3"/>
    <dgm:cxn modelId="{C063346B-1127-4FBF-A3BD-2F7035F7F8BA}" srcId="{360F0426-B285-4D02-AA73-B3C9544DC535}" destId="{ACE1A9B2-9BB0-4FE7-901D-1FA8962C433D}" srcOrd="0" destOrd="0" parTransId="{27A3228B-4826-40AF-89AD-8CEC2378673C}" sibTransId="{9A39C5F3-FED2-428C-8EA0-0027FC9F7E3F}"/>
    <dgm:cxn modelId="{DBC9EB35-B742-4C97-8046-1A4A02F69D46}" type="presOf" srcId="{9066244F-2477-4B80-9484-314FF9F517EE}" destId="{092686A5-8D28-46D0-BA81-971CA8AC79B2}" srcOrd="0" destOrd="0" presId="urn:microsoft.com/office/officeart/2005/8/layout/target3"/>
    <dgm:cxn modelId="{EBDC3FC6-9054-4DC5-84B1-423B1ADF8A75}" srcId="{9066244F-2477-4B80-9484-314FF9F517EE}" destId="{360F0426-B285-4D02-AA73-B3C9544DC535}" srcOrd="0" destOrd="0" parTransId="{34DB1BC7-BD59-4D93-AB2B-B27218D9FACD}" sibTransId="{EF6C526B-32DE-4F1D-B44C-93C22914F7A1}"/>
    <dgm:cxn modelId="{3128010D-B4D7-4930-89BB-6676CA04AF1D}" srcId="{9066244F-2477-4B80-9484-314FF9F517EE}" destId="{D083805F-459F-440A-BE40-92BC015A1FB4}" srcOrd="1" destOrd="0" parTransId="{DE18C14F-0CE7-44F5-B195-4D4F3D392120}" sibTransId="{DC1D10A0-CF8B-477C-B89F-7D1B9F29974A}"/>
    <dgm:cxn modelId="{9FE3AD14-37CA-4D23-A161-44CCB11B3535}" type="presOf" srcId="{D083805F-459F-440A-BE40-92BC015A1FB4}" destId="{017BA1BA-DB70-4771-BD58-D1074802C62F}" srcOrd="0" destOrd="0" presId="urn:microsoft.com/office/officeart/2005/8/layout/target3"/>
    <dgm:cxn modelId="{8FD0659D-0845-4652-B34E-0D456FA4B623}" type="presParOf" srcId="{092686A5-8D28-46D0-BA81-971CA8AC79B2}" destId="{3C9898A0-BF77-4D08-9160-A5D9EA6484A0}" srcOrd="0" destOrd="0" presId="urn:microsoft.com/office/officeart/2005/8/layout/target3"/>
    <dgm:cxn modelId="{3A1140CF-3A19-46DA-9A61-3342D9E8AA91}" type="presParOf" srcId="{092686A5-8D28-46D0-BA81-971CA8AC79B2}" destId="{D508BB86-E19D-4303-A2EB-33407F04EA45}" srcOrd="1" destOrd="0" presId="urn:microsoft.com/office/officeart/2005/8/layout/target3"/>
    <dgm:cxn modelId="{67DFDE50-446C-460A-8BEA-E79F385F7301}" type="presParOf" srcId="{092686A5-8D28-46D0-BA81-971CA8AC79B2}" destId="{EBB93B73-492D-41F2-9CEB-F89977986B91}" srcOrd="2" destOrd="0" presId="urn:microsoft.com/office/officeart/2005/8/layout/target3"/>
    <dgm:cxn modelId="{4C404DE2-660A-402D-9E7C-BD3D2387D534}" type="presParOf" srcId="{092686A5-8D28-46D0-BA81-971CA8AC79B2}" destId="{E7F52CD8-94D0-4728-9FE3-6C3C99E7D2F0}" srcOrd="3" destOrd="0" presId="urn:microsoft.com/office/officeart/2005/8/layout/target3"/>
    <dgm:cxn modelId="{83D0091E-42A6-4F1B-98BA-5069E6F90D39}" type="presParOf" srcId="{092686A5-8D28-46D0-BA81-971CA8AC79B2}" destId="{B08C62ED-F8D6-402E-B346-1C95651C0C91}" srcOrd="4" destOrd="0" presId="urn:microsoft.com/office/officeart/2005/8/layout/target3"/>
    <dgm:cxn modelId="{2978E007-53C2-4C8D-9B0F-7ED4B2F2F80D}" type="presParOf" srcId="{092686A5-8D28-46D0-BA81-971CA8AC79B2}" destId="{017BA1BA-DB70-4771-BD58-D1074802C62F}" srcOrd="5" destOrd="0" presId="urn:microsoft.com/office/officeart/2005/8/layout/target3"/>
    <dgm:cxn modelId="{8612BD7D-2863-460B-B5E6-150EADB68917}" type="presParOf" srcId="{092686A5-8D28-46D0-BA81-971CA8AC79B2}" destId="{5406DB32-A911-44DF-AF0D-37FC922CF9E8}" srcOrd="6" destOrd="0" presId="urn:microsoft.com/office/officeart/2005/8/layout/target3"/>
    <dgm:cxn modelId="{EC555943-C75B-4E82-9E90-5E191FB70859}" type="presParOf" srcId="{092686A5-8D28-46D0-BA81-971CA8AC79B2}" destId="{5C241503-E8FE-407B-9C6E-831DA135D4FE}" srcOrd="7" destOrd="0" presId="urn:microsoft.com/office/officeart/2005/8/layout/target3"/>
    <dgm:cxn modelId="{F8469AD4-0E3E-4400-B59B-CE717F34FF2A}" type="presParOf" srcId="{092686A5-8D28-46D0-BA81-971CA8AC79B2}" destId="{6D6D74F0-B59A-4994-9633-B1D61A58934C}" srcOrd="8" destOrd="0" presId="urn:microsoft.com/office/officeart/2005/8/layout/target3"/>
    <dgm:cxn modelId="{04011003-0E54-469F-83D8-DEFF387229F2}" type="presParOf" srcId="{092686A5-8D28-46D0-BA81-971CA8AC79B2}" destId="{72DE534D-ABC3-4690-885A-50E2D89787A0}" srcOrd="9" destOrd="0" presId="urn:microsoft.com/office/officeart/2005/8/layout/targe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2EB108-CD6B-4C32-8D0A-F84302B049D2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C44A75-DBCE-4DF3-84A2-3E55944A04A0}">
      <dgm:prSet phldrT="[Text]" custT="1"/>
      <dgm:spPr/>
      <dgm:t>
        <a:bodyPr/>
        <a:lstStyle/>
        <a:p>
          <a:r>
            <a:rPr lang="sr-Cyrl-RS" sz="2400" dirty="0" smtClean="0"/>
            <a:t>        </a:t>
          </a:r>
          <a:r>
            <a:rPr lang="en-US" sz="2400" dirty="0" smtClean="0"/>
            <a:t>   </a:t>
          </a:r>
          <a:r>
            <a:rPr lang="sr-Cyrl-RS" sz="2400" dirty="0" smtClean="0"/>
            <a:t>                      Постоји објекат који је </a:t>
          </a:r>
        </a:p>
        <a:p>
          <a:r>
            <a:rPr lang="sr-Cyrl-RS" sz="2400" dirty="0" smtClean="0"/>
            <a:t>                                 себи једнак. </a:t>
          </a:r>
          <a:endParaRPr lang="en-US" sz="2400" dirty="0"/>
        </a:p>
      </dgm:t>
    </dgm:pt>
    <dgm:pt modelId="{BB768776-FE6C-4398-87F6-9102A766D203}" type="parTrans" cxnId="{13B44126-3281-41E1-A6CE-CE96D9774A99}">
      <dgm:prSet/>
      <dgm:spPr/>
      <dgm:t>
        <a:bodyPr/>
        <a:lstStyle/>
        <a:p>
          <a:endParaRPr lang="en-US"/>
        </a:p>
      </dgm:t>
    </dgm:pt>
    <dgm:pt modelId="{11A7D6ED-06AF-41AB-B039-EF0F101256BC}" type="sibTrans" cxnId="{13B44126-3281-41E1-A6CE-CE96D9774A99}">
      <dgm:prSet/>
      <dgm:spPr/>
      <dgm:t>
        <a:bodyPr/>
        <a:lstStyle/>
        <a:p>
          <a:endParaRPr lang="en-US"/>
        </a:p>
      </dgm:t>
    </dgm:pt>
    <dgm:pt modelId="{ECFD606F-64EF-4621-8A03-8312AF00E9F7}">
      <dgm:prSet phldrT="[Text]" custT="1"/>
      <dgm:spPr/>
      <dgm:t>
        <a:bodyPr/>
        <a:lstStyle/>
        <a:p>
          <a:r>
            <a:rPr lang="sr-Cyrl-RS" sz="2400" dirty="0" smtClean="0"/>
            <a:t>              </a:t>
          </a:r>
          <a:r>
            <a:rPr lang="en-US" sz="2400" dirty="0" smtClean="0"/>
            <a:t>                   </a:t>
          </a:r>
          <a:r>
            <a:rPr lang="sr-Cyrl-RS" sz="2400" dirty="0" smtClean="0"/>
            <a:t>Сваки природан број</a:t>
          </a:r>
          <a:endParaRPr lang="en-US" sz="2400" dirty="0" smtClean="0"/>
        </a:p>
        <a:p>
          <a:r>
            <a:rPr lang="en-US" sz="2400" dirty="0" smtClean="0"/>
            <a:t>                               </a:t>
          </a:r>
          <a:r>
            <a:rPr lang="sr-Cyrl-RS" sz="2400" dirty="0" smtClean="0"/>
            <a:t> </a:t>
          </a:r>
          <a:r>
            <a:rPr lang="en-US" sz="2400" dirty="0" smtClean="0"/>
            <a:t> </a:t>
          </a:r>
          <a:r>
            <a:rPr lang="sr-Cyrl-RS" sz="2400" dirty="0" smtClean="0"/>
            <a:t>је реалан.</a:t>
          </a:r>
          <a:r>
            <a:rPr lang="en-US" sz="2400" dirty="0" smtClean="0"/>
            <a:t>  </a:t>
          </a:r>
          <a:endParaRPr lang="en-US" sz="2400" dirty="0"/>
        </a:p>
      </dgm:t>
    </dgm:pt>
    <dgm:pt modelId="{FA5A5840-88E6-489A-A4E4-646BCA2B5CB3}" type="parTrans" cxnId="{6CFCEA85-BB86-4EA8-A237-A01BD6735229}">
      <dgm:prSet/>
      <dgm:spPr/>
      <dgm:t>
        <a:bodyPr/>
        <a:lstStyle/>
        <a:p>
          <a:endParaRPr lang="en-US"/>
        </a:p>
      </dgm:t>
    </dgm:pt>
    <dgm:pt modelId="{CDD310B3-ACF2-49A1-9888-85B61393DC8E}" type="sibTrans" cxnId="{6CFCEA85-BB86-4EA8-A237-A01BD6735229}">
      <dgm:prSet/>
      <dgm:spPr/>
      <dgm:t>
        <a:bodyPr/>
        <a:lstStyle/>
        <a:p>
          <a:endParaRPr lang="en-US"/>
        </a:p>
      </dgm:t>
    </dgm:pt>
    <dgm:pt modelId="{11FD269B-8C8D-4369-92B5-17D06C0E6B13}">
      <dgm:prSet phldrT="[Text]" custT="1"/>
      <dgm:spPr/>
      <dgm:t>
        <a:bodyPr/>
        <a:lstStyle/>
        <a:p>
          <a:r>
            <a:rPr lang="sr-Cyrl-RS" sz="2400" dirty="0" smtClean="0"/>
            <a:t>                                 Једначина </a:t>
          </a:r>
          <a:r>
            <a:rPr lang="en-US" sz="2400" dirty="0" smtClean="0"/>
            <a:t>-3x+5=0</a:t>
          </a:r>
          <a:r>
            <a:rPr lang="sr-Cyrl-RS" sz="2400" dirty="0" smtClean="0"/>
            <a:t>  </a:t>
          </a:r>
          <a:endParaRPr lang="en-US" sz="2400" dirty="0" smtClean="0"/>
        </a:p>
        <a:p>
          <a:r>
            <a:rPr lang="sr-Cyrl-RS" sz="2400" dirty="0" smtClean="0"/>
            <a:t>     </a:t>
          </a:r>
          <a:r>
            <a:rPr lang="en-US" sz="2400" dirty="0" smtClean="0"/>
            <a:t>            </a:t>
          </a:r>
          <a:r>
            <a:rPr lang="sr-Cyrl-RS" sz="2400" dirty="0" smtClean="0"/>
            <a:t>                има решења у</a:t>
          </a:r>
          <a:r>
            <a:rPr lang="en-US" sz="2400" dirty="0" smtClean="0"/>
            <a:t> </a:t>
          </a:r>
          <a:r>
            <a:rPr lang="sr-Cyrl-RS" sz="2400" dirty="0" smtClean="0"/>
            <a:t>скупу </a:t>
          </a:r>
        </a:p>
        <a:p>
          <a:r>
            <a:rPr lang="sr-Cyrl-RS" sz="2400" dirty="0" smtClean="0"/>
            <a:t>                                 рационалних бројева.</a:t>
          </a:r>
          <a:endParaRPr lang="en-US" sz="2400" dirty="0"/>
        </a:p>
      </dgm:t>
    </dgm:pt>
    <dgm:pt modelId="{1E6F1545-6D74-4996-9C6A-FF9DEAEBB835}" type="parTrans" cxnId="{B71DAE4C-49C3-4B90-979C-1882C78E1373}">
      <dgm:prSet/>
      <dgm:spPr/>
      <dgm:t>
        <a:bodyPr/>
        <a:lstStyle/>
        <a:p>
          <a:endParaRPr lang="en-US"/>
        </a:p>
      </dgm:t>
    </dgm:pt>
    <dgm:pt modelId="{778BC0BC-98E9-4D25-BDF0-7F1E94259780}" type="sibTrans" cxnId="{B71DAE4C-49C3-4B90-979C-1882C78E1373}">
      <dgm:prSet/>
      <dgm:spPr/>
      <dgm:t>
        <a:bodyPr/>
        <a:lstStyle/>
        <a:p>
          <a:endParaRPr lang="en-US"/>
        </a:p>
      </dgm:t>
    </dgm:pt>
    <dgm:pt modelId="{C35B7D0E-D629-44F4-9CF4-B8D486644D47}" type="pres">
      <dgm:prSet presAssocID="{C22EB108-CD6B-4C32-8D0A-F84302B049D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C37468A-C8FD-4E63-ABE1-E66CACB299D3}" type="pres">
      <dgm:prSet presAssocID="{0BC44A75-DBCE-4DF3-84A2-3E55944A04A0}" presName="comp" presStyleCnt="0"/>
      <dgm:spPr/>
    </dgm:pt>
    <dgm:pt modelId="{32CF7582-519A-4C9D-8D0B-E86A0F653FE4}" type="pres">
      <dgm:prSet presAssocID="{0BC44A75-DBCE-4DF3-84A2-3E55944A04A0}" presName="box" presStyleLbl="node1" presStyleIdx="0" presStyleCnt="3" custLinFactNeighborX="-2877" custLinFactNeighborY="5388"/>
      <dgm:spPr/>
      <dgm:t>
        <a:bodyPr/>
        <a:lstStyle/>
        <a:p>
          <a:endParaRPr lang="en-US"/>
        </a:p>
      </dgm:t>
    </dgm:pt>
    <dgm:pt modelId="{B8F95608-F12F-41AB-8B0C-9C62AE4695A8}" type="pres">
      <dgm:prSet presAssocID="{0BC44A75-DBCE-4DF3-84A2-3E55944A04A0}" presName="img" presStyleLbl="fgImgPlace1" presStyleIdx="0" presStyleCnt="3" custScaleX="174730" custScaleY="90503" custLinFactNeighborX="46793" custLinFactNeighborY="9689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</dgm:pt>
    <dgm:pt modelId="{004C226C-B6C6-41BB-92DE-195147986FEC}" type="pres">
      <dgm:prSet presAssocID="{0BC44A75-DBCE-4DF3-84A2-3E55944A04A0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01F4CA-EF95-4043-B282-14BA5253581E}" type="pres">
      <dgm:prSet presAssocID="{11A7D6ED-06AF-41AB-B039-EF0F101256BC}" presName="spacer" presStyleCnt="0"/>
      <dgm:spPr/>
    </dgm:pt>
    <dgm:pt modelId="{A09C0BAB-7DAD-406A-A9E0-A09EE3C24304}" type="pres">
      <dgm:prSet presAssocID="{ECFD606F-64EF-4621-8A03-8312AF00E9F7}" presName="comp" presStyleCnt="0"/>
      <dgm:spPr/>
    </dgm:pt>
    <dgm:pt modelId="{D6930ACC-47E1-48B8-B6BF-883377374A7D}" type="pres">
      <dgm:prSet presAssocID="{ECFD606F-64EF-4621-8A03-8312AF00E9F7}" presName="box" presStyleLbl="node1" presStyleIdx="1" presStyleCnt="3" custLinFactNeighborX="-6480" custLinFactNeighborY="3139"/>
      <dgm:spPr/>
      <dgm:t>
        <a:bodyPr/>
        <a:lstStyle/>
        <a:p>
          <a:endParaRPr lang="en-US"/>
        </a:p>
      </dgm:t>
    </dgm:pt>
    <dgm:pt modelId="{491C150E-CF7A-4875-88A2-0D50B77D265F}" type="pres">
      <dgm:prSet presAssocID="{ECFD606F-64EF-4621-8A03-8312AF00E9F7}" presName="img" presStyleLbl="fgImgPlace1" presStyleIdx="1" presStyleCnt="3" custScaleX="246782" custScaleY="103683" custLinFactNeighborX="37029" custLinFactNeighborY="6735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4B7F2E65-A6D3-4C1D-9F95-AB140458F95E}" type="pres">
      <dgm:prSet presAssocID="{ECFD606F-64EF-4621-8A03-8312AF00E9F7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B9A643-4D26-4017-8431-C3C5D5157FFC}" type="pres">
      <dgm:prSet presAssocID="{CDD310B3-ACF2-49A1-9888-85B61393DC8E}" presName="spacer" presStyleCnt="0"/>
      <dgm:spPr/>
    </dgm:pt>
    <dgm:pt modelId="{B32FD8E8-7CAF-4BDF-93F3-147A1C060DDB}" type="pres">
      <dgm:prSet presAssocID="{11FD269B-8C8D-4369-92B5-17D06C0E6B13}" presName="comp" presStyleCnt="0"/>
      <dgm:spPr/>
    </dgm:pt>
    <dgm:pt modelId="{102915E5-149A-4A13-9FEE-624018038B0B}" type="pres">
      <dgm:prSet presAssocID="{11FD269B-8C8D-4369-92B5-17D06C0E6B13}" presName="box" presStyleLbl="node1" presStyleIdx="2" presStyleCnt="3" custLinFactNeighborX="-7299" custLinFactNeighborY="891"/>
      <dgm:spPr/>
      <dgm:t>
        <a:bodyPr/>
        <a:lstStyle/>
        <a:p>
          <a:endParaRPr lang="en-US"/>
        </a:p>
      </dgm:t>
    </dgm:pt>
    <dgm:pt modelId="{B5F06249-3858-42B5-889F-3310A769CF21}" type="pres">
      <dgm:prSet presAssocID="{11FD269B-8C8D-4369-92B5-17D06C0E6B13}" presName="img" presStyleLbl="fgImgPlace1" presStyleIdx="2" presStyleCnt="3" custScaleX="263166" custScaleY="106200" custLinFactNeighborX="45754" custLinFactNeighborY="5183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</dgm:pt>
    <dgm:pt modelId="{0800D937-B8DD-4AC8-9E46-A5EC98A35B33}" type="pres">
      <dgm:prSet presAssocID="{11FD269B-8C8D-4369-92B5-17D06C0E6B13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1DAE4C-49C3-4B90-979C-1882C78E1373}" srcId="{C22EB108-CD6B-4C32-8D0A-F84302B049D2}" destId="{11FD269B-8C8D-4369-92B5-17D06C0E6B13}" srcOrd="2" destOrd="0" parTransId="{1E6F1545-6D74-4996-9C6A-FF9DEAEBB835}" sibTransId="{778BC0BC-98E9-4D25-BDF0-7F1E94259780}"/>
    <dgm:cxn modelId="{86835079-0B1B-4F3A-A013-135FB1DF0186}" type="presOf" srcId="{0BC44A75-DBCE-4DF3-84A2-3E55944A04A0}" destId="{32CF7582-519A-4C9D-8D0B-E86A0F653FE4}" srcOrd="0" destOrd="0" presId="urn:microsoft.com/office/officeart/2005/8/layout/vList4"/>
    <dgm:cxn modelId="{5F41C0EF-32CE-490A-9710-CA26943A4056}" type="presOf" srcId="{ECFD606F-64EF-4621-8A03-8312AF00E9F7}" destId="{4B7F2E65-A6D3-4C1D-9F95-AB140458F95E}" srcOrd="1" destOrd="0" presId="urn:microsoft.com/office/officeart/2005/8/layout/vList4"/>
    <dgm:cxn modelId="{9C24DCF5-8B83-4643-8DF8-801050D710C3}" type="presOf" srcId="{11FD269B-8C8D-4369-92B5-17D06C0E6B13}" destId="{0800D937-B8DD-4AC8-9E46-A5EC98A35B33}" srcOrd="1" destOrd="0" presId="urn:microsoft.com/office/officeart/2005/8/layout/vList4"/>
    <dgm:cxn modelId="{B4EF09DE-4DD9-425D-A354-9D5C0079E17C}" type="presOf" srcId="{0BC44A75-DBCE-4DF3-84A2-3E55944A04A0}" destId="{004C226C-B6C6-41BB-92DE-195147986FEC}" srcOrd="1" destOrd="0" presId="urn:microsoft.com/office/officeart/2005/8/layout/vList4"/>
    <dgm:cxn modelId="{6CFCEA85-BB86-4EA8-A237-A01BD6735229}" srcId="{C22EB108-CD6B-4C32-8D0A-F84302B049D2}" destId="{ECFD606F-64EF-4621-8A03-8312AF00E9F7}" srcOrd="1" destOrd="0" parTransId="{FA5A5840-88E6-489A-A4E4-646BCA2B5CB3}" sibTransId="{CDD310B3-ACF2-49A1-9888-85B61393DC8E}"/>
    <dgm:cxn modelId="{0404A640-FACB-48AE-8172-14FA86E57953}" type="presOf" srcId="{ECFD606F-64EF-4621-8A03-8312AF00E9F7}" destId="{D6930ACC-47E1-48B8-B6BF-883377374A7D}" srcOrd="0" destOrd="0" presId="urn:microsoft.com/office/officeart/2005/8/layout/vList4"/>
    <dgm:cxn modelId="{7702D0EA-BBEB-45E6-B494-84F44B88E50D}" type="presOf" srcId="{11FD269B-8C8D-4369-92B5-17D06C0E6B13}" destId="{102915E5-149A-4A13-9FEE-624018038B0B}" srcOrd="0" destOrd="0" presId="urn:microsoft.com/office/officeart/2005/8/layout/vList4"/>
    <dgm:cxn modelId="{13B44126-3281-41E1-A6CE-CE96D9774A99}" srcId="{C22EB108-CD6B-4C32-8D0A-F84302B049D2}" destId="{0BC44A75-DBCE-4DF3-84A2-3E55944A04A0}" srcOrd="0" destOrd="0" parTransId="{BB768776-FE6C-4398-87F6-9102A766D203}" sibTransId="{11A7D6ED-06AF-41AB-B039-EF0F101256BC}"/>
    <dgm:cxn modelId="{6CF1C41D-F2BC-4998-8DEF-D984558D1168}" type="presOf" srcId="{C22EB108-CD6B-4C32-8D0A-F84302B049D2}" destId="{C35B7D0E-D629-44F4-9CF4-B8D486644D47}" srcOrd="0" destOrd="0" presId="urn:microsoft.com/office/officeart/2005/8/layout/vList4"/>
    <dgm:cxn modelId="{F7C21CC4-AEFA-4BA4-9182-9A6A2476F054}" type="presParOf" srcId="{C35B7D0E-D629-44F4-9CF4-B8D486644D47}" destId="{CC37468A-C8FD-4E63-ABE1-E66CACB299D3}" srcOrd="0" destOrd="0" presId="urn:microsoft.com/office/officeart/2005/8/layout/vList4"/>
    <dgm:cxn modelId="{33BEE5DC-4A34-48AE-BB88-A22215D63DDF}" type="presParOf" srcId="{CC37468A-C8FD-4E63-ABE1-E66CACB299D3}" destId="{32CF7582-519A-4C9D-8D0B-E86A0F653FE4}" srcOrd="0" destOrd="0" presId="urn:microsoft.com/office/officeart/2005/8/layout/vList4"/>
    <dgm:cxn modelId="{FE0B4372-7559-46FF-9A5F-4AEC9D7941AF}" type="presParOf" srcId="{CC37468A-C8FD-4E63-ABE1-E66CACB299D3}" destId="{B8F95608-F12F-41AB-8B0C-9C62AE4695A8}" srcOrd="1" destOrd="0" presId="urn:microsoft.com/office/officeart/2005/8/layout/vList4"/>
    <dgm:cxn modelId="{D701839D-1FDB-4E3B-AC80-46657A5436A5}" type="presParOf" srcId="{CC37468A-C8FD-4E63-ABE1-E66CACB299D3}" destId="{004C226C-B6C6-41BB-92DE-195147986FEC}" srcOrd="2" destOrd="0" presId="urn:microsoft.com/office/officeart/2005/8/layout/vList4"/>
    <dgm:cxn modelId="{EB1FF5AF-E963-48B6-9C70-EB57C8A167E2}" type="presParOf" srcId="{C35B7D0E-D629-44F4-9CF4-B8D486644D47}" destId="{6901F4CA-EF95-4043-B282-14BA5253581E}" srcOrd="1" destOrd="0" presId="urn:microsoft.com/office/officeart/2005/8/layout/vList4"/>
    <dgm:cxn modelId="{7CD3EE10-22DA-4B62-AC59-27862D0D9351}" type="presParOf" srcId="{C35B7D0E-D629-44F4-9CF4-B8D486644D47}" destId="{A09C0BAB-7DAD-406A-A9E0-A09EE3C24304}" srcOrd="2" destOrd="0" presId="urn:microsoft.com/office/officeart/2005/8/layout/vList4"/>
    <dgm:cxn modelId="{4533D1A4-710F-4801-B2E2-588C4B794324}" type="presParOf" srcId="{A09C0BAB-7DAD-406A-A9E0-A09EE3C24304}" destId="{D6930ACC-47E1-48B8-B6BF-883377374A7D}" srcOrd="0" destOrd="0" presId="urn:microsoft.com/office/officeart/2005/8/layout/vList4"/>
    <dgm:cxn modelId="{AE3A1763-260F-4A26-A90D-B9AF3C3E9726}" type="presParOf" srcId="{A09C0BAB-7DAD-406A-A9E0-A09EE3C24304}" destId="{491C150E-CF7A-4875-88A2-0D50B77D265F}" srcOrd="1" destOrd="0" presId="urn:microsoft.com/office/officeart/2005/8/layout/vList4"/>
    <dgm:cxn modelId="{07D5A2C6-9A10-41F6-9C96-49618CAE3D03}" type="presParOf" srcId="{A09C0BAB-7DAD-406A-A9E0-A09EE3C24304}" destId="{4B7F2E65-A6D3-4C1D-9F95-AB140458F95E}" srcOrd="2" destOrd="0" presId="urn:microsoft.com/office/officeart/2005/8/layout/vList4"/>
    <dgm:cxn modelId="{ACEBDA9D-7385-4DE6-9C82-ADB4EF0F814E}" type="presParOf" srcId="{C35B7D0E-D629-44F4-9CF4-B8D486644D47}" destId="{6BB9A643-4D26-4017-8431-C3C5D5157FFC}" srcOrd="3" destOrd="0" presId="urn:microsoft.com/office/officeart/2005/8/layout/vList4"/>
    <dgm:cxn modelId="{B580D08C-DEA1-4C24-8169-CD53789D721B}" type="presParOf" srcId="{C35B7D0E-D629-44F4-9CF4-B8D486644D47}" destId="{B32FD8E8-7CAF-4BDF-93F3-147A1C060DDB}" srcOrd="4" destOrd="0" presId="urn:microsoft.com/office/officeart/2005/8/layout/vList4"/>
    <dgm:cxn modelId="{A8CE7637-3062-4CBB-BF9F-3C83C406B38A}" type="presParOf" srcId="{B32FD8E8-7CAF-4BDF-93F3-147A1C060DDB}" destId="{102915E5-149A-4A13-9FEE-624018038B0B}" srcOrd="0" destOrd="0" presId="urn:microsoft.com/office/officeart/2005/8/layout/vList4"/>
    <dgm:cxn modelId="{E0E479B1-1C0A-4C42-9F71-63E6399D5167}" type="presParOf" srcId="{B32FD8E8-7CAF-4BDF-93F3-147A1C060DDB}" destId="{B5F06249-3858-42B5-889F-3310A769CF21}" srcOrd="1" destOrd="0" presId="urn:microsoft.com/office/officeart/2005/8/layout/vList4"/>
    <dgm:cxn modelId="{1EEE9A6E-31CC-4D1A-9096-4234472D3F15}" type="presParOf" srcId="{B32FD8E8-7CAF-4BDF-93F3-147A1C060DDB}" destId="{0800D937-B8DD-4AC8-9E46-A5EC98A35B33}" srcOrd="2" destOrd="0" presId="urn:microsoft.com/office/officeart/2005/8/layout/vList4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F4FA46-6DD2-429D-A997-46A7853854F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37212D-8AFB-4226-A050-0423853D807E}">
      <dgm:prSet phldrT="[Text]" custT="1"/>
      <dgm:spPr/>
      <dgm:t>
        <a:bodyPr/>
        <a:lstStyle/>
        <a:p>
          <a:r>
            <a:rPr lang="en-US" sz="2800" dirty="0" smtClean="0"/>
            <a:t>1. </a:t>
          </a:r>
          <a:r>
            <a:rPr lang="sr-Cyrl-RS" sz="2800" dirty="0" smtClean="0"/>
            <a:t>Квадрат сваког реалног броја је ненегативан. </a:t>
          </a:r>
          <a:endParaRPr lang="en-US" sz="2800" dirty="0"/>
        </a:p>
      </dgm:t>
    </dgm:pt>
    <dgm:pt modelId="{A8991EAB-CBCE-41AF-899B-3A3610B6F469}" type="parTrans" cxnId="{14A9110E-052F-4E13-AB93-96AAF817B868}">
      <dgm:prSet/>
      <dgm:spPr/>
      <dgm:t>
        <a:bodyPr/>
        <a:lstStyle/>
        <a:p>
          <a:endParaRPr lang="en-US"/>
        </a:p>
      </dgm:t>
    </dgm:pt>
    <dgm:pt modelId="{828F3EE1-62ED-4F6E-8364-4E79FFFC15BD}" type="sibTrans" cxnId="{14A9110E-052F-4E13-AB93-96AAF817B868}">
      <dgm:prSet/>
      <dgm:spPr/>
      <dgm:t>
        <a:bodyPr/>
        <a:lstStyle/>
        <a:p>
          <a:endParaRPr lang="en-US"/>
        </a:p>
      </dgm:t>
    </dgm:pt>
    <dgm:pt modelId="{7EA010E6-8508-410F-81F4-50BF0496FA72}">
      <dgm:prSet phldrT="[Text]" custT="1"/>
      <dgm:spPr/>
      <dgm:t>
        <a:bodyPr/>
        <a:lstStyle/>
        <a:p>
          <a:r>
            <a:rPr lang="en-US" sz="2800" dirty="0" smtClean="0"/>
            <a:t>2. </a:t>
          </a:r>
          <a:r>
            <a:rPr lang="sr-Cyrl-RS" sz="2800" dirty="0" smtClean="0"/>
            <a:t>Производ свака два цела броја је цео број. </a:t>
          </a:r>
          <a:endParaRPr lang="en-US" sz="2800" dirty="0"/>
        </a:p>
      </dgm:t>
    </dgm:pt>
    <dgm:pt modelId="{E463F7F2-9B7C-4FB3-A635-11BA23398D09}" type="parTrans" cxnId="{C533FAF3-7BED-4BF1-94BE-2CF950676C16}">
      <dgm:prSet/>
      <dgm:spPr/>
      <dgm:t>
        <a:bodyPr/>
        <a:lstStyle/>
        <a:p>
          <a:endParaRPr lang="en-US"/>
        </a:p>
      </dgm:t>
    </dgm:pt>
    <dgm:pt modelId="{6269718E-BA18-40B0-B244-FE1ED71A29AC}" type="sibTrans" cxnId="{C533FAF3-7BED-4BF1-94BE-2CF950676C16}">
      <dgm:prSet/>
      <dgm:spPr/>
      <dgm:t>
        <a:bodyPr/>
        <a:lstStyle/>
        <a:p>
          <a:endParaRPr lang="en-US"/>
        </a:p>
      </dgm:t>
    </dgm:pt>
    <dgm:pt modelId="{92DA141A-24F9-45DA-A252-290C1A31C460}">
      <dgm:prSet phldrT="[Text]" custT="1"/>
      <dgm:spPr/>
      <dgm:t>
        <a:bodyPr/>
        <a:lstStyle/>
        <a:p>
          <a:r>
            <a:rPr lang="en-US" sz="2800" dirty="0" smtClean="0"/>
            <a:t>3. </a:t>
          </a:r>
          <a:r>
            <a:rPr lang="sr-Cyrl-RS" sz="2800" dirty="0" smtClean="0"/>
            <a:t>Не постоји највећи реалан број.</a:t>
          </a:r>
          <a:endParaRPr lang="en-US" sz="2800" dirty="0"/>
        </a:p>
      </dgm:t>
    </dgm:pt>
    <dgm:pt modelId="{94D5ACE0-7B54-4576-84B4-3CCB9C21CA15}" type="parTrans" cxnId="{D8EDAFF1-D0D7-4D04-AB62-E8A1E99C7A31}">
      <dgm:prSet/>
      <dgm:spPr/>
      <dgm:t>
        <a:bodyPr/>
        <a:lstStyle/>
        <a:p>
          <a:endParaRPr lang="en-US"/>
        </a:p>
      </dgm:t>
    </dgm:pt>
    <dgm:pt modelId="{5E7E82B4-B09D-431B-81B4-9134571ABEC5}" type="sibTrans" cxnId="{D8EDAFF1-D0D7-4D04-AB62-E8A1E99C7A31}">
      <dgm:prSet/>
      <dgm:spPr/>
      <dgm:t>
        <a:bodyPr/>
        <a:lstStyle/>
        <a:p>
          <a:endParaRPr lang="en-US"/>
        </a:p>
      </dgm:t>
    </dgm:pt>
    <dgm:pt modelId="{12BE76F3-AAD4-491C-9561-31EBA2164FC1}" type="pres">
      <dgm:prSet presAssocID="{E1F4FA46-6DD2-429D-A997-46A7853854F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4C4B6F-A334-4425-8753-4D8746288E26}" type="pres">
      <dgm:prSet presAssocID="{4A37212D-8AFB-4226-A050-0423853D807E}" presName="parentLin" presStyleCnt="0"/>
      <dgm:spPr/>
    </dgm:pt>
    <dgm:pt modelId="{9E754410-72B6-4203-A78A-7F59678957E8}" type="pres">
      <dgm:prSet presAssocID="{4A37212D-8AFB-4226-A050-0423853D807E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BDD23A5D-DB42-43A0-949A-A7884118F261}" type="pres">
      <dgm:prSet presAssocID="{4A37212D-8AFB-4226-A050-0423853D807E}" presName="parentText" presStyleLbl="node1" presStyleIdx="0" presStyleCnt="3" custScaleX="86787" custScaleY="55191" custLinFactNeighborX="-42303" custLinFactNeighborY="219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987B96-0418-4830-BE35-57DA9377496E}" type="pres">
      <dgm:prSet presAssocID="{4A37212D-8AFB-4226-A050-0423853D807E}" presName="negativeSpace" presStyleCnt="0"/>
      <dgm:spPr/>
    </dgm:pt>
    <dgm:pt modelId="{04283434-BB60-4FC2-8B7B-84F216CA2016}" type="pres">
      <dgm:prSet presAssocID="{4A37212D-8AFB-4226-A050-0423853D807E}" presName="childText" presStyleLbl="conFgAcc1" presStyleIdx="0" presStyleCnt="3" custScaleY="116481">
        <dgm:presLayoutVars>
          <dgm:bulletEnabled val="1"/>
        </dgm:presLayoutVars>
      </dgm:prSet>
      <dgm:spPr/>
    </dgm:pt>
    <dgm:pt modelId="{8EA65CB1-CB32-40E5-BECD-57DB31C8392B}" type="pres">
      <dgm:prSet presAssocID="{828F3EE1-62ED-4F6E-8364-4E79FFFC15BD}" presName="spaceBetweenRectangles" presStyleCnt="0"/>
      <dgm:spPr/>
    </dgm:pt>
    <dgm:pt modelId="{C8E2862F-7281-4040-9A40-844CB6CC8563}" type="pres">
      <dgm:prSet presAssocID="{7EA010E6-8508-410F-81F4-50BF0496FA72}" presName="parentLin" presStyleCnt="0"/>
      <dgm:spPr/>
    </dgm:pt>
    <dgm:pt modelId="{E41F9F4D-C350-4037-BFBD-9EB500BCBC83}" type="pres">
      <dgm:prSet presAssocID="{7EA010E6-8508-410F-81F4-50BF0496FA7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4B1EA14-DE05-42B2-9D01-EF476DB51940}" type="pres">
      <dgm:prSet presAssocID="{7EA010E6-8508-410F-81F4-50BF0496FA72}" presName="parentText" presStyleLbl="node1" presStyleIdx="1" presStyleCnt="3" custScaleX="135451" custScaleY="57708" custLinFactNeighborX="-44444" custLinFactNeighborY="-1226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8BA6F0-5B59-49B7-A6F9-8B63BEC0B21D}" type="pres">
      <dgm:prSet presAssocID="{7EA010E6-8508-410F-81F4-50BF0496FA72}" presName="negativeSpace" presStyleCnt="0"/>
      <dgm:spPr/>
    </dgm:pt>
    <dgm:pt modelId="{125ED926-F37D-4F3B-BB15-B51D31FE263E}" type="pres">
      <dgm:prSet presAssocID="{7EA010E6-8508-410F-81F4-50BF0496FA72}" presName="childText" presStyleLbl="conFgAcc1" presStyleIdx="1" presStyleCnt="3" custScaleY="121560" custLinFactNeighborY="-81506">
        <dgm:presLayoutVars>
          <dgm:bulletEnabled val="1"/>
        </dgm:presLayoutVars>
      </dgm:prSet>
      <dgm:spPr/>
    </dgm:pt>
    <dgm:pt modelId="{D43370CC-32CA-4569-9C07-A97BB3024370}" type="pres">
      <dgm:prSet presAssocID="{6269718E-BA18-40B0-B244-FE1ED71A29AC}" presName="spaceBetweenRectangles" presStyleCnt="0"/>
      <dgm:spPr/>
    </dgm:pt>
    <dgm:pt modelId="{43F8EF2B-978F-4870-8A3E-4ACD7EDA364F}" type="pres">
      <dgm:prSet presAssocID="{92DA141A-24F9-45DA-A252-290C1A31C460}" presName="parentLin" presStyleCnt="0"/>
      <dgm:spPr/>
    </dgm:pt>
    <dgm:pt modelId="{61842581-58B6-4DDC-9A4B-C54AEF1964C5}" type="pres">
      <dgm:prSet presAssocID="{92DA141A-24F9-45DA-A252-290C1A31C460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864C0C9A-BF66-44F1-B0B3-365F3F45D700}" type="pres">
      <dgm:prSet presAssocID="{92DA141A-24F9-45DA-A252-290C1A31C460}" presName="parentText" presStyleLbl="node1" presStyleIdx="2" presStyleCnt="3" custScaleX="113228" custScaleY="38991" custLinFactNeighborX="-44444" custLinFactNeighborY="-89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F33170-DF63-4099-9044-55C5A3DFC077}" type="pres">
      <dgm:prSet presAssocID="{92DA141A-24F9-45DA-A252-290C1A31C460}" presName="negativeSpace" presStyleCnt="0"/>
      <dgm:spPr/>
    </dgm:pt>
    <dgm:pt modelId="{29AC2B55-D96D-4A28-B9E8-A8D988F1305D}" type="pres">
      <dgm:prSet presAssocID="{92DA141A-24F9-45DA-A252-290C1A31C460}" presName="childText" presStyleLbl="conFgAcc1" presStyleIdx="2" presStyleCnt="3" custScaleY="134801" custLinFactNeighborY="-24774">
        <dgm:presLayoutVars>
          <dgm:bulletEnabled val="1"/>
        </dgm:presLayoutVars>
      </dgm:prSet>
      <dgm:spPr/>
    </dgm:pt>
  </dgm:ptLst>
  <dgm:cxnLst>
    <dgm:cxn modelId="{A276CCEA-62F8-42E9-9E89-CC843BBE0AF7}" type="presOf" srcId="{7EA010E6-8508-410F-81F4-50BF0496FA72}" destId="{E41F9F4D-C350-4037-BFBD-9EB500BCBC83}" srcOrd="0" destOrd="0" presId="urn:microsoft.com/office/officeart/2005/8/layout/list1"/>
    <dgm:cxn modelId="{FF582CF7-7B79-4E4F-9997-B22D19621249}" type="presOf" srcId="{92DA141A-24F9-45DA-A252-290C1A31C460}" destId="{864C0C9A-BF66-44F1-B0B3-365F3F45D700}" srcOrd="1" destOrd="0" presId="urn:microsoft.com/office/officeart/2005/8/layout/list1"/>
    <dgm:cxn modelId="{C3902631-F7C3-44CB-97C5-37387CB61C68}" type="presOf" srcId="{E1F4FA46-6DD2-429D-A997-46A7853854F2}" destId="{12BE76F3-AAD4-491C-9561-31EBA2164FC1}" srcOrd="0" destOrd="0" presId="urn:microsoft.com/office/officeart/2005/8/layout/list1"/>
    <dgm:cxn modelId="{C533FAF3-7BED-4BF1-94BE-2CF950676C16}" srcId="{E1F4FA46-6DD2-429D-A997-46A7853854F2}" destId="{7EA010E6-8508-410F-81F4-50BF0496FA72}" srcOrd="1" destOrd="0" parTransId="{E463F7F2-9B7C-4FB3-A635-11BA23398D09}" sibTransId="{6269718E-BA18-40B0-B244-FE1ED71A29AC}"/>
    <dgm:cxn modelId="{14A9110E-052F-4E13-AB93-96AAF817B868}" srcId="{E1F4FA46-6DD2-429D-A997-46A7853854F2}" destId="{4A37212D-8AFB-4226-A050-0423853D807E}" srcOrd="0" destOrd="0" parTransId="{A8991EAB-CBCE-41AF-899B-3A3610B6F469}" sibTransId="{828F3EE1-62ED-4F6E-8364-4E79FFFC15BD}"/>
    <dgm:cxn modelId="{D8EDAFF1-D0D7-4D04-AB62-E8A1E99C7A31}" srcId="{E1F4FA46-6DD2-429D-A997-46A7853854F2}" destId="{92DA141A-24F9-45DA-A252-290C1A31C460}" srcOrd="2" destOrd="0" parTransId="{94D5ACE0-7B54-4576-84B4-3CCB9C21CA15}" sibTransId="{5E7E82B4-B09D-431B-81B4-9134571ABEC5}"/>
    <dgm:cxn modelId="{C4B01A1F-283F-409A-A214-E9DD3A8E3321}" type="presOf" srcId="{7EA010E6-8508-410F-81F4-50BF0496FA72}" destId="{C4B1EA14-DE05-42B2-9D01-EF476DB51940}" srcOrd="1" destOrd="0" presId="urn:microsoft.com/office/officeart/2005/8/layout/list1"/>
    <dgm:cxn modelId="{1673781D-ABB7-4081-AE5C-EFC8A9AF2C60}" type="presOf" srcId="{92DA141A-24F9-45DA-A252-290C1A31C460}" destId="{61842581-58B6-4DDC-9A4B-C54AEF1964C5}" srcOrd="0" destOrd="0" presId="urn:microsoft.com/office/officeart/2005/8/layout/list1"/>
    <dgm:cxn modelId="{A973436B-D5BA-4E37-B71F-AEECB24750B7}" type="presOf" srcId="{4A37212D-8AFB-4226-A050-0423853D807E}" destId="{9E754410-72B6-4203-A78A-7F59678957E8}" srcOrd="0" destOrd="0" presId="urn:microsoft.com/office/officeart/2005/8/layout/list1"/>
    <dgm:cxn modelId="{0BE177C1-BA66-4955-8767-6CE2757FA884}" type="presOf" srcId="{4A37212D-8AFB-4226-A050-0423853D807E}" destId="{BDD23A5D-DB42-43A0-949A-A7884118F261}" srcOrd="1" destOrd="0" presId="urn:microsoft.com/office/officeart/2005/8/layout/list1"/>
    <dgm:cxn modelId="{9BFC126A-33FB-4274-B6C3-E1D49AFDEAC1}" type="presParOf" srcId="{12BE76F3-AAD4-491C-9561-31EBA2164FC1}" destId="{274C4B6F-A334-4425-8753-4D8746288E26}" srcOrd="0" destOrd="0" presId="urn:microsoft.com/office/officeart/2005/8/layout/list1"/>
    <dgm:cxn modelId="{22D654B9-151E-4CA3-B6ED-641D4548A020}" type="presParOf" srcId="{274C4B6F-A334-4425-8753-4D8746288E26}" destId="{9E754410-72B6-4203-A78A-7F59678957E8}" srcOrd="0" destOrd="0" presId="urn:microsoft.com/office/officeart/2005/8/layout/list1"/>
    <dgm:cxn modelId="{323E4CFC-788E-4694-B1B5-6ADA2910AAEB}" type="presParOf" srcId="{274C4B6F-A334-4425-8753-4D8746288E26}" destId="{BDD23A5D-DB42-43A0-949A-A7884118F261}" srcOrd="1" destOrd="0" presId="urn:microsoft.com/office/officeart/2005/8/layout/list1"/>
    <dgm:cxn modelId="{CC102AAD-9426-47F9-8F55-7809062D01E3}" type="presParOf" srcId="{12BE76F3-AAD4-491C-9561-31EBA2164FC1}" destId="{61987B96-0418-4830-BE35-57DA9377496E}" srcOrd="1" destOrd="0" presId="urn:microsoft.com/office/officeart/2005/8/layout/list1"/>
    <dgm:cxn modelId="{1C2A96A8-5856-46E0-9FF5-E78EEFC6B6E2}" type="presParOf" srcId="{12BE76F3-AAD4-491C-9561-31EBA2164FC1}" destId="{04283434-BB60-4FC2-8B7B-84F216CA2016}" srcOrd="2" destOrd="0" presId="urn:microsoft.com/office/officeart/2005/8/layout/list1"/>
    <dgm:cxn modelId="{74A6A3BC-BC2D-44B0-8AD0-D4D796834EDC}" type="presParOf" srcId="{12BE76F3-AAD4-491C-9561-31EBA2164FC1}" destId="{8EA65CB1-CB32-40E5-BECD-57DB31C8392B}" srcOrd="3" destOrd="0" presId="urn:microsoft.com/office/officeart/2005/8/layout/list1"/>
    <dgm:cxn modelId="{1BA16D89-9381-4720-893E-C6BE6676A432}" type="presParOf" srcId="{12BE76F3-AAD4-491C-9561-31EBA2164FC1}" destId="{C8E2862F-7281-4040-9A40-844CB6CC8563}" srcOrd="4" destOrd="0" presId="urn:microsoft.com/office/officeart/2005/8/layout/list1"/>
    <dgm:cxn modelId="{E850B4E8-77B9-4905-9207-96B8BA016475}" type="presParOf" srcId="{C8E2862F-7281-4040-9A40-844CB6CC8563}" destId="{E41F9F4D-C350-4037-BFBD-9EB500BCBC83}" srcOrd="0" destOrd="0" presId="urn:microsoft.com/office/officeart/2005/8/layout/list1"/>
    <dgm:cxn modelId="{8B38CD91-0869-4E5C-A507-D438DC232D9E}" type="presParOf" srcId="{C8E2862F-7281-4040-9A40-844CB6CC8563}" destId="{C4B1EA14-DE05-42B2-9D01-EF476DB51940}" srcOrd="1" destOrd="0" presId="urn:microsoft.com/office/officeart/2005/8/layout/list1"/>
    <dgm:cxn modelId="{0D50DF66-6294-47BF-8E37-F90F3531D7A1}" type="presParOf" srcId="{12BE76F3-AAD4-491C-9561-31EBA2164FC1}" destId="{C98BA6F0-5B59-49B7-A6F9-8B63BEC0B21D}" srcOrd="5" destOrd="0" presId="urn:microsoft.com/office/officeart/2005/8/layout/list1"/>
    <dgm:cxn modelId="{B056B85D-8454-4D72-BF54-D6D81E74134A}" type="presParOf" srcId="{12BE76F3-AAD4-491C-9561-31EBA2164FC1}" destId="{125ED926-F37D-4F3B-BB15-B51D31FE263E}" srcOrd="6" destOrd="0" presId="urn:microsoft.com/office/officeart/2005/8/layout/list1"/>
    <dgm:cxn modelId="{DD6D5626-9CCB-4ED9-BF7D-0E94CAF66F9B}" type="presParOf" srcId="{12BE76F3-AAD4-491C-9561-31EBA2164FC1}" destId="{D43370CC-32CA-4569-9C07-A97BB3024370}" srcOrd="7" destOrd="0" presId="urn:microsoft.com/office/officeart/2005/8/layout/list1"/>
    <dgm:cxn modelId="{35DB41C4-B470-4195-859B-33560A93F9E1}" type="presParOf" srcId="{12BE76F3-AAD4-491C-9561-31EBA2164FC1}" destId="{43F8EF2B-978F-4870-8A3E-4ACD7EDA364F}" srcOrd="8" destOrd="0" presId="urn:microsoft.com/office/officeart/2005/8/layout/list1"/>
    <dgm:cxn modelId="{D1CA3E55-C61C-4E8C-91D6-E8F80F83FF23}" type="presParOf" srcId="{43F8EF2B-978F-4870-8A3E-4ACD7EDA364F}" destId="{61842581-58B6-4DDC-9A4B-C54AEF1964C5}" srcOrd="0" destOrd="0" presId="urn:microsoft.com/office/officeart/2005/8/layout/list1"/>
    <dgm:cxn modelId="{36BFEF99-FBF5-4F7F-8458-6EDDB13EC336}" type="presParOf" srcId="{43F8EF2B-978F-4870-8A3E-4ACD7EDA364F}" destId="{864C0C9A-BF66-44F1-B0B3-365F3F45D700}" srcOrd="1" destOrd="0" presId="urn:microsoft.com/office/officeart/2005/8/layout/list1"/>
    <dgm:cxn modelId="{0034E731-944E-4AD2-B997-49AB095EAA45}" type="presParOf" srcId="{12BE76F3-AAD4-491C-9561-31EBA2164FC1}" destId="{69F33170-DF63-4099-9044-55C5A3DFC077}" srcOrd="9" destOrd="0" presId="urn:microsoft.com/office/officeart/2005/8/layout/list1"/>
    <dgm:cxn modelId="{A8A05BF9-4151-4147-9C53-F90DAEF49B29}" type="presParOf" srcId="{12BE76F3-AAD4-491C-9561-31EBA2164FC1}" destId="{29AC2B55-D96D-4A28-B9E8-A8D988F1305D}" srcOrd="10" destOrd="0" presId="urn:microsoft.com/office/officeart/2005/8/layout/list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1F4FA46-6DD2-429D-A997-46A7853854F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37212D-8AFB-4226-A050-0423853D807E}">
      <dgm:prSet phldrT="[Text]" custT="1"/>
      <dgm:spPr/>
      <dgm:t>
        <a:bodyPr/>
        <a:lstStyle/>
        <a:p>
          <a:r>
            <a:rPr lang="en-US" sz="2800" dirty="0" smtClean="0"/>
            <a:t>4. </a:t>
          </a:r>
          <a:r>
            <a:rPr lang="sr-Cyrl-RS" sz="2800" dirty="0" smtClean="0"/>
            <a:t>Постоји  највише један објект са својством</a:t>
          </a:r>
          <a:r>
            <a:rPr lang="en-US" sz="2800" dirty="0" smtClean="0"/>
            <a:t> </a:t>
          </a:r>
          <a:r>
            <a:rPr lang="sr-Cyrl-RS" sz="2800" dirty="0" smtClean="0"/>
            <a:t>А. </a:t>
          </a:r>
          <a:endParaRPr lang="en-US" sz="2800" dirty="0"/>
        </a:p>
      </dgm:t>
    </dgm:pt>
    <dgm:pt modelId="{A8991EAB-CBCE-41AF-899B-3A3610B6F469}" type="parTrans" cxnId="{14A9110E-052F-4E13-AB93-96AAF817B868}">
      <dgm:prSet/>
      <dgm:spPr/>
      <dgm:t>
        <a:bodyPr/>
        <a:lstStyle/>
        <a:p>
          <a:endParaRPr lang="en-US"/>
        </a:p>
      </dgm:t>
    </dgm:pt>
    <dgm:pt modelId="{828F3EE1-62ED-4F6E-8364-4E79FFFC15BD}" type="sibTrans" cxnId="{14A9110E-052F-4E13-AB93-96AAF817B868}">
      <dgm:prSet/>
      <dgm:spPr/>
      <dgm:t>
        <a:bodyPr/>
        <a:lstStyle/>
        <a:p>
          <a:endParaRPr lang="en-US"/>
        </a:p>
      </dgm:t>
    </dgm:pt>
    <dgm:pt modelId="{7EA010E6-8508-410F-81F4-50BF0496FA72}">
      <dgm:prSet phldrT="[Text]" custT="1"/>
      <dgm:spPr/>
      <dgm:t>
        <a:bodyPr/>
        <a:lstStyle/>
        <a:p>
          <a:r>
            <a:rPr lang="en-US" sz="2800" dirty="0" smtClean="0"/>
            <a:t>5. </a:t>
          </a:r>
          <a:r>
            <a:rPr lang="sr-Cyrl-RS" sz="2800" dirty="0" smtClean="0"/>
            <a:t>Постоји тачно један број чији је квадрат једнак</a:t>
          </a:r>
          <a:r>
            <a:rPr lang="en-US" sz="2800" dirty="0" smtClean="0"/>
            <a:t> </a:t>
          </a:r>
          <a:r>
            <a:rPr lang="sr-Cyrl-RS" sz="2800" dirty="0" smtClean="0"/>
            <a:t> 0. </a:t>
          </a:r>
          <a:endParaRPr lang="en-US" sz="2800" dirty="0"/>
        </a:p>
      </dgm:t>
    </dgm:pt>
    <dgm:pt modelId="{E463F7F2-9B7C-4FB3-A635-11BA23398D09}" type="parTrans" cxnId="{C533FAF3-7BED-4BF1-94BE-2CF950676C16}">
      <dgm:prSet/>
      <dgm:spPr/>
      <dgm:t>
        <a:bodyPr/>
        <a:lstStyle/>
        <a:p>
          <a:endParaRPr lang="en-US"/>
        </a:p>
      </dgm:t>
    </dgm:pt>
    <dgm:pt modelId="{6269718E-BA18-40B0-B244-FE1ED71A29AC}" type="sibTrans" cxnId="{C533FAF3-7BED-4BF1-94BE-2CF950676C16}">
      <dgm:prSet/>
      <dgm:spPr/>
      <dgm:t>
        <a:bodyPr/>
        <a:lstStyle/>
        <a:p>
          <a:endParaRPr lang="en-US"/>
        </a:p>
      </dgm:t>
    </dgm:pt>
    <dgm:pt modelId="{92DA141A-24F9-45DA-A252-290C1A31C460}">
      <dgm:prSet phldrT="[Text]" custT="1"/>
      <dgm:spPr/>
      <dgm:t>
        <a:bodyPr/>
        <a:lstStyle/>
        <a:p>
          <a:r>
            <a:rPr lang="en-US" sz="2800" dirty="0" smtClean="0"/>
            <a:t>6. </a:t>
          </a:r>
          <a:r>
            <a:rPr lang="sr-Cyrl-RS" sz="2800" dirty="0" smtClean="0"/>
            <a:t>За свака два реална броја постоји број који је већи од оба.</a:t>
          </a:r>
          <a:endParaRPr lang="en-US" sz="2800" dirty="0"/>
        </a:p>
      </dgm:t>
    </dgm:pt>
    <dgm:pt modelId="{94D5ACE0-7B54-4576-84B4-3CCB9C21CA15}" type="parTrans" cxnId="{D8EDAFF1-D0D7-4D04-AB62-E8A1E99C7A31}">
      <dgm:prSet/>
      <dgm:spPr/>
      <dgm:t>
        <a:bodyPr/>
        <a:lstStyle/>
        <a:p>
          <a:endParaRPr lang="en-US"/>
        </a:p>
      </dgm:t>
    </dgm:pt>
    <dgm:pt modelId="{5E7E82B4-B09D-431B-81B4-9134571ABEC5}" type="sibTrans" cxnId="{D8EDAFF1-D0D7-4D04-AB62-E8A1E99C7A31}">
      <dgm:prSet/>
      <dgm:spPr/>
      <dgm:t>
        <a:bodyPr/>
        <a:lstStyle/>
        <a:p>
          <a:endParaRPr lang="en-US"/>
        </a:p>
      </dgm:t>
    </dgm:pt>
    <dgm:pt modelId="{12BE76F3-AAD4-491C-9561-31EBA2164FC1}" type="pres">
      <dgm:prSet presAssocID="{E1F4FA46-6DD2-429D-A997-46A7853854F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4C4B6F-A334-4425-8753-4D8746288E26}" type="pres">
      <dgm:prSet presAssocID="{4A37212D-8AFB-4226-A050-0423853D807E}" presName="parentLin" presStyleCnt="0"/>
      <dgm:spPr/>
    </dgm:pt>
    <dgm:pt modelId="{9E754410-72B6-4203-A78A-7F59678957E8}" type="pres">
      <dgm:prSet presAssocID="{4A37212D-8AFB-4226-A050-0423853D807E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BDD23A5D-DB42-43A0-949A-A7884118F261}" type="pres">
      <dgm:prSet presAssocID="{4A37212D-8AFB-4226-A050-0423853D807E}" presName="parentText" presStyleLbl="node1" presStyleIdx="0" presStyleCnt="3" custScaleX="158809" custScaleY="38971" custLinFactNeighborX="-59572" custLinFactNeighborY="-1734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987B96-0418-4830-BE35-57DA9377496E}" type="pres">
      <dgm:prSet presAssocID="{4A37212D-8AFB-4226-A050-0423853D807E}" presName="negativeSpace" presStyleCnt="0"/>
      <dgm:spPr/>
    </dgm:pt>
    <dgm:pt modelId="{04283434-BB60-4FC2-8B7B-84F216CA2016}" type="pres">
      <dgm:prSet presAssocID="{4A37212D-8AFB-4226-A050-0423853D807E}" presName="childText" presStyleLbl="conFgAcc1" presStyleIdx="0" presStyleCnt="3" custScaleY="78642">
        <dgm:presLayoutVars>
          <dgm:bulletEnabled val="1"/>
        </dgm:presLayoutVars>
      </dgm:prSet>
      <dgm:spPr/>
    </dgm:pt>
    <dgm:pt modelId="{8EA65CB1-CB32-40E5-BECD-57DB31C8392B}" type="pres">
      <dgm:prSet presAssocID="{828F3EE1-62ED-4F6E-8364-4E79FFFC15BD}" presName="spaceBetweenRectangles" presStyleCnt="0"/>
      <dgm:spPr/>
    </dgm:pt>
    <dgm:pt modelId="{C8E2862F-7281-4040-9A40-844CB6CC8563}" type="pres">
      <dgm:prSet presAssocID="{7EA010E6-8508-410F-81F4-50BF0496FA72}" presName="parentLin" presStyleCnt="0"/>
      <dgm:spPr/>
    </dgm:pt>
    <dgm:pt modelId="{E41F9F4D-C350-4037-BFBD-9EB500BCBC83}" type="pres">
      <dgm:prSet presAssocID="{7EA010E6-8508-410F-81F4-50BF0496FA7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4B1EA14-DE05-42B2-9D01-EF476DB51940}" type="pres">
      <dgm:prSet presAssocID="{7EA010E6-8508-410F-81F4-50BF0496FA72}" presName="parentText" presStyleLbl="node1" presStyleIdx="1" presStyleCnt="3" custScaleX="131134" custScaleY="40561" custLinFactNeighborX="-34204" custLinFactNeighborY="-1497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8BA6F0-5B59-49B7-A6F9-8B63BEC0B21D}" type="pres">
      <dgm:prSet presAssocID="{7EA010E6-8508-410F-81F4-50BF0496FA72}" presName="negativeSpace" presStyleCnt="0"/>
      <dgm:spPr/>
    </dgm:pt>
    <dgm:pt modelId="{125ED926-F37D-4F3B-BB15-B51D31FE263E}" type="pres">
      <dgm:prSet presAssocID="{7EA010E6-8508-410F-81F4-50BF0496FA72}" presName="childText" presStyleLbl="conFgAcc1" presStyleIdx="1" presStyleCnt="3" custScaleY="83280" custLinFactNeighborY="35861">
        <dgm:presLayoutVars>
          <dgm:bulletEnabled val="1"/>
        </dgm:presLayoutVars>
      </dgm:prSet>
      <dgm:spPr/>
    </dgm:pt>
    <dgm:pt modelId="{D43370CC-32CA-4569-9C07-A97BB3024370}" type="pres">
      <dgm:prSet presAssocID="{6269718E-BA18-40B0-B244-FE1ED71A29AC}" presName="spaceBetweenRectangles" presStyleCnt="0"/>
      <dgm:spPr/>
    </dgm:pt>
    <dgm:pt modelId="{43F8EF2B-978F-4870-8A3E-4ACD7EDA364F}" type="pres">
      <dgm:prSet presAssocID="{92DA141A-24F9-45DA-A252-290C1A31C460}" presName="parentLin" presStyleCnt="0"/>
      <dgm:spPr/>
    </dgm:pt>
    <dgm:pt modelId="{61842581-58B6-4DDC-9A4B-C54AEF1964C5}" type="pres">
      <dgm:prSet presAssocID="{92DA141A-24F9-45DA-A252-290C1A31C460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864C0C9A-BF66-44F1-B0B3-365F3F45D700}" type="pres">
      <dgm:prSet presAssocID="{92DA141A-24F9-45DA-A252-290C1A31C460}" presName="parentText" presStyleLbl="node1" presStyleIdx="2" presStyleCnt="3" custScaleX="125667" custScaleY="38991" custLinFactNeighborX="-31034" custLinFactNeighborY="-1426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F33170-DF63-4099-9044-55C5A3DFC077}" type="pres">
      <dgm:prSet presAssocID="{92DA141A-24F9-45DA-A252-290C1A31C460}" presName="negativeSpace" presStyleCnt="0"/>
      <dgm:spPr/>
    </dgm:pt>
    <dgm:pt modelId="{29AC2B55-D96D-4A28-B9E8-A8D988F1305D}" type="pres">
      <dgm:prSet presAssocID="{92DA141A-24F9-45DA-A252-290C1A31C460}" presName="childText" presStyleLbl="conFgAcc1" presStyleIdx="2" presStyleCnt="3" custScaleY="92890">
        <dgm:presLayoutVars>
          <dgm:bulletEnabled val="1"/>
        </dgm:presLayoutVars>
      </dgm:prSet>
      <dgm:spPr/>
    </dgm:pt>
  </dgm:ptLst>
  <dgm:cxnLst>
    <dgm:cxn modelId="{C533FAF3-7BED-4BF1-94BE-2CF950676C16}" srcId="{E1F4FA46-6DD2-429D-A997-46A7853854F2}" destId="{7EA010E6-8508-410F-81F4-50BF0496FA72}" srcOrd="1" destOrd="0" parTransId="{E463F7F2-9B7C-4FB3-A635-11BA23398D09}" sibTransId="{6269718E-BA18-40B0-B244-FE1ED71A29AC}"/>
    <dgm:cxn modelId="{155033B5-EFAA-47A0-AC20-5B7C7595A98C}" type="presOf" srcId="{7EA010E6-8508-410F-81F4-50BF0496FA72}" destId="{C4B1EA14-DE05-42B2-9D01-EF476DB51940}" srcOrd="1" destOrd="0" presId="urn:microsoft.com/office/officeart/2005/8/layout/list1"/>
    <dgm:cxn modelId="{88590BB6-DEEC-4648-92E5-AF2E26DBE793}" type="presOf" srcId="{92DA141A-24F9-45DA-A252-290C1A31C460}" destId="{61842581-58B6-4DDC-9A4B-C54AEF1964C5}" srcOrd="0" destOrd="0" presId="urn:microsoft.com/office/officeart/2005/8/layout/list1"/>
    <dgm:cxn modelId="{0715E9BA-D842-471B-96E7-2D9B3230B3D8}" type="presOf" srcId="{7EA010E6-8508-410F-81F4-50BF0496FA72}" destId="{E41F9F4D-C350-4037-BFBD-9EB500BCBC83}" srcOrd="0" destOrd="0" presId="urn:microsoft.com/office/officeart/2005/8/layout/list1"/>
    <dgm:cxn modelId="{A787C54C-785D-4021-BDC7-E09402414E6B}" type="presOf" srcId="{4A37212D-8AFB-4226-A050-0423853D807E}" destId="{BDD23A5D-DB42-43A0-949A-A7884118F261}" srcOrd="1" destOrd="0" presId="urn:microsoft.com/office/officeart/2005/8/layout/list1"/>
    <dgm:cxn modelId="{C6D13964-3F70-4935-B51A-EE518055C9A4}" type="presOf" srcId="{4A37212D-8AFB-4226-A050-0423853D807E}" destId="{9E754410-72B6-4203-A78A-7F59678957E8}" srcOrd="0" destOrd="0" presId="urn:microsoft.com/office/officeart/2005/8/layout/list1"/>
    <dgm:cxn modelId="{A9CE6EFE-B67C-4270-AD30-13BB3AC8B663}" type="presOf" srcId="{92DA141A-24F9-45DA-A252-290C1A31C460}" destId="{864C0C9A-BF66-44F1-B0B3-365F3F45D700}" srcOrd="1" destOrd="0" presId="urn:microsoft.com/office/officeart/2005/8/layout/list1"/>
    <dgm:cxn modelId="{14A9110E-052F-4E13-AB93-96AAF817B868}" srcId="{E1F4FA46-6DD2-429D-A997-46A7853854F2}" destId="{4A37212D-8AFB-4226-A050-0423853D807E}" srcOrd="0" destOrd="0" parTransId="{A8991EAB-CBCE-41AF-899B-3A3610B6F469}" sibTransId="{828F3EE1-62ED-4F6E-8364-4E79FFFC15BD}"/>
    <dgm:cxn modelId="{D8EDAFF1-D0D7-4D04-AB62-E8A1E99C7A31}" srcId="{E1F4FA46-6DD2-429D-A997-46A7853854F2}" destId="{92DA141A-24F9-45DA-A252-290C1A31C460}" srcOrd="2" destOrd="0" parTransId="{94D5ACE0-7B54-4576-84B4-3CCB9C21CA15}" sibTransId="{5E7E82B4-B09D-431B-81B4-9134571ABEC5}"/>
    <dgm:cxn modelId="{67FE9977-C7F3-46F6-AE8E-10830A0D89F8}" type="presOf" srcId="{E1F4FA46-6DD2-429D-A997-46A7853854F2}" destId="{12BE76F3-AAD4-491C-9561-31EBA2164FC1}" srcOrd="0" destOrd="0" presId="urn:microsoft.com/office/officeart/2005/8/layout/list1"/>
    <dgm:cxn modelId="{CBCCAC1F-33A9-47D5-A92E-3D7E56F3501C}" type="presParOf" srcId="{12BE76F3-AAD4-491C-9561-31EBA2164FC1}" destId="{274C4B6F-A334-4425-8753-4D8746288E26}" srcOrd="0" destOrd="0" presId="urn:microsoft.com/office/officeart/2005/8/layout/list1"/>
    <dgm:cxn modelId="{F4375A8D-FE03-414C-8E3F-DA3B66F15BC3}" type="presParOf" srcId="{274C4B6F-A334-4425-8753-4D8746288E26}" destId="{9E754410-72B6-4203-A78A-7F59678957E8}" srcOrd="0" destOrd="0" presId="urn:microsoft.com/office/officeart/2005/8/layout/list1"/>
    <dgm:cxn modelId="{DF18EE20-EC88-47ED-8C11-1CB6155C4877}" type="presParOf" srcId="{274C4B6F-A334-4425-8753-4D8746288E26}" destId="{BDD23A5D-DB42-43A0-949A-A7884118F261}" srcOrd="1" destOrd="0" presId="urn:microsoft.com/office/officeart/2005/8/layout/list1"/>
    <dgm:cxn modelId="{2E833F3C-B34B-4196-8E75-3AC5A17C0B83}" type="presParOf" srcId="{12BE76F3-AAD4-491C-9561-31EBA2164FC1}" destId="{61987B96-0418-4830-BE35-57DA9377496E}" srcOrd="1" destOrd="0" presId="urn:microsoft.com/office/officeart/2005/8/layout/list1"/>
    <dgm:cxn modelId="{B0D31726-F4BE-4718-BDF9-11290498B71F}" type="presParOf" srcId="{12BE76F3-AAD4-491C-9561-31EBA2164FC1}" destId="{04283434-BB60-4FC2-8B7B-84F216CA2016}" srcOrd="2" destOrd="0" presId="urn:microsoft.com/office/officeart/2005/8/layout/list1"/>
    <dgm:cxn modelId="{F726AEC6-28A7-46CE-B88C-98D0650D2E69}" type="presParOf" srcId="{12BE76F3-AAD4-491C-9561-31EBA2164FC1}" destId="{8EA65CB1-CB32-40E5-BECD-57DB31C8392B}" srcOrd="3" destOrd="0" presId="urn:microsoft.com/office/officeart/2005/8/layout/list1"/>
    <dgm:cxn modelId="{4D6A4311-FD52-4CF5-AF41-8EB102547D84}" type="presParOf" srcId="{12BE76F3-AAD4-491C-9561-31EBA2164FC1}" destId="{C8E2862F-7281-4040-9A40-844CB6CC8563}" srcOrd="4" destOrd="0" presId="urn:microsoft.com/office/officeart/2005/8/layout/list1"/>
    <dgm:cxn modelId="{C35E8443-AC73-4E79-BE8E-573F1371316A}" type="presParOf" srcId="{C8E2862F-7281-4040-9A40-844CB6CC8563}" destId="{E41F9F4D-C350-4037-BFBD-9EB500BCBC83}" srcOrd="0" destOrd="0" presId="urn:microsoft.com/office/officeart/2005/8/layout/list1"/>
    <dgm:cxn modelId="{C01ECB85-3916-453E-8B75-E607AF08DBC6}" type="presParOf" srcId="{C8E2862F-7281-4040-9A40-844CB6CC8563}" destId="{C4B1EA14-DE05-42B2-9D01-EF476DB51940}" srcOrd="1" destOrd="0" presId="urn:microsoft.com/office/officeart/2005/8/layout/list1"/>
    <dgm:cxn modelId="{186262B7-650C-4318-9E3D-56CE68AFD258}" type="presParOf" srcId="{12BE76F3-AAD4-491C-9561-31EBA2164FC1}" destId="{C98BA6F0-5B59-49B7-A6F9-8B63BEC0B21D}" srcOrd="5" destOrd="0" presId="urn:microsoft.com/office/officeart/2005/8/layout/list1"/>
    <dgm:cxn modelId="{0156932A-AFB6-4085-9474-B6B97E160ECA}" type="presParOf" srcId="{12BE76F3-AAD4-491C-9561-31EBA2164FC1}" destId="{125ED926-F37D-4F3B-BB15-B51D31FE263E}" srcOrd="6" destOrd="0" presId="urn:microsoft.com/office/officeart/2005/8/layout/list1"/>
    <dgm:cxn modelId="{A3BAEDF9-45FC-4D04-9946-59F392BBFF47}" type="presParOf" srcId="{12BE76F3-AAD4-491C-9561-31EBA2164FC1}" destId="{D43370CC-32CA-4569-9C07-A97BB3024370}" srcOrd="7" destOrd="0" presId="urn:microsoft.com/office/officeart/2005/8/layout/list1"/>
    <dgm:cxn modelId="{4B8ED09E-3981-451A-A2FF-93E16A5612F3}" type="presParOf" srcId="{12BE76F3-AAD4-491C-9561-31EBA2164FC1}" destId="{43F8EF2B-978F-4870-8A3E-4ACD7EDA364F}" srcOrd="8" destOrd="0" presId="urn:microsoft.com/office/officeart/2005/8/layout/list1"/>
    <dgm:cxn modelId="{26A48A2D-648C-41CB-974E-CEE2D94BA773}" type="presParOf" srcId="{43F8EF2B-978F-4870-8A3E-4ACD7EDA364F}" destId="{61842581-58B6-4DDC-9A4B-C54AEF1964C5}" srcOrd="0" destOrd="0" presId="urn:microsoft.com/office/officeart/2005/8/layout/list1"/>
    <dgm:cxn modelId="{69873B7C-4354-42BB-8EC2-84474136CB3C}" type="presParOf" srcId="{43F8EF2B-978F-4870-8A3E-4ACD7EDA364F}" destId="{864C0C9A-BF66-44F1-B0B3-365F3F45D700}" srcOrd="1" destOrd="0" presId="urn:microsoft.com/office/officeart/2005/8/layout/list1"/>
    <dgm:cxn modelId="{B5D34723-FD64-4BA3-9C80-1FDA9FC7209B}" type="presParOf" srcId="{12BE76F3-AAD4-491C-9561-31EBA2164FC1}" destId="{69F33170-DF63-4099-9044-55C5A3DFC077}" srcOrd="9" destOrd="0" presId="urn:microsoft.com/office/officeart/2005/8/layout/list1"/>
    <dgm:cxn modelId="{CA83C078-1081-4BBE-AECA-DEF962629DA1}" type="presParOf" srcId="{12BE76F3-AAD4-491C-9561-31EBA2164FC1}" destId="{29AC2B55-D96D-4A28-B9E8-A8D988F1305D}" srcOrd="10" destOrd="0" presId="urn:microsoft.com/office/officeart/2005/8/layout/list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1F4FA46-6DD2-429D-A997-46A7853854F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37212D-8AFB-4226-A050-0423853D807E}">
      <dgm:prSet phldrT="[Text]" custT="1"/>
      <dgm:spPr/>
      <dgm:t>
        <a:bodyPr/>
        <a:lstStyle/>
        <a:p>
          <a:r>
            <a:rPr lang="en-US" sz="2800" dirty="0" smtClean="0"/>
            <a:t>7. </a:t>
          </a:r>
          <a:r>
            <a:rPr lang="sr-Cyrl-RS" sz="2800" dirty="0" smtClean="0"/>
            <a:t>Постоје тачно два реална броја чији је квадрат једнак 9. </a:t>
          </a:r>
          <a:endParaRPr lang="en-US" sz="2800" dirty="0"/>
        </a:p>
      </dgm:t>
    </dgm:pt>
    <dgm:pt modelId="{A8991EAB-CBCE-41AF-899B-3A3610B6F469}" type="parTrans" cxnId="{14A9110E-052F-4E13-AB93-96AAF817B868}">
      <dgm:prSet/>
      <dgm:spPr/>
      <dgm:t>
        <a:bodyPr/>
        <a:lstStyle/>
        <a:p>
          <a:endParaRPr lang="en-US"/>
        </a:p>
      </dgm:t>
    </dgm:pt>
    <dgm:pt modelId="{828F3EE1-62ED-4F6E-8364-4E79FFFC15BD}" type="sibTrans" cxnId="{14A9110E-052F-4E13-AB93-96AAF817B868}">
      <dgm:prSet/>
      <dgm:spPr/>
      <dgm:t>
        <a:bodyPr/>
        <a:lstStyle/>
        <a:p>
          <a:endParaRPr lang="en-US"/>
        </a:p>
      </dgm:t>
    </dgm:pt>
    <dgm:pt modelId="{7EA010E6-8508-410F-81F4-50BF0496FA72}">
      <dgm:prSet phldrT="[Text]" custT="1"/>
      <dgm:spPr/>
      <dgm:t>
        <a:bodyPr/>
        <a:lstStyle/>
        <a:p>
          <a:r>
            <a:rPr lang="en-US" sz="2800" dirty="0" smtClean="0"/>
            <a:t>8. </a:t>
          </a:r>
          <a:r>
            <a:rPr lang="sr-Cyrl-RS" sz="2800" dirty="0" smtClean="0"/>
            <a:t>Једначина </a:t>
          </a:r>
          <a:r>
            <a:rPr lang="en-US" sz="2800" dirty="0" smtClean="0"/>
            <a:t>x</a:t>
          </a:r>
          <a:r>
            <a:rPr lang="en-US" sz="2800" dirty="0" smtClean="0">
              <a:latin typeface="Arial"/>
              <a:cs typeface="Arial"/>
            </a:rPr>
            <a:t>²+1=0 </a:t>
          </a:r>
          <a:r>
            <a:rPr lang="sr-Cyrl-RS" sz="2800" dirty="0" smtClean="0">
              <a:latin typeface="Arial"/>
              <a:cs typeface="Arial"/>
            </a:rPr>
            <a:t>нема решења у скупу </a:t>
          </a:r>
          <a:r>
            <a:rPr lang="en-US" sz="2800" dirty="0" smtClean="0">
              <a:latin typeface="Arial"/>
              <a:cs typeface="Arial"/>
            </a:rPr>
            <a:t>R</a:t>
          </a:r>
          <a:r>
            <a:rPr lang="sr-Cyrl-RS" sz="2800" dirty="0" smtClean="0"/>
            <a:t>. </a:t>
          </a:r>
          <a:endParaRPr lang="en-US" sz="2800" dirty="0"/>
        </a:p>
      </dgm:t>
    </dgm:pt>
    <dgm:pt modelId="{E463F7F2-9B7C-4FB3-A635-11BA23398D09}" type="parTrans" cxnId="{C533FAF3-7BED-4BF1-94BE-2CF950676C16}">
      <dgm:prSet/>
      <dgm:spPr/>
      <dgm:t>
        <a:bodyPr/>
        <a:lstStyle/>
        <a:p>
          <a:endParaRPr lang="en-US"/>
        </a:p>
      </dgm:t>
    </dgm:pt>
    <dgm:pt modelId="{6269718E-BA18-40B0-B244-FE1ED71A29AC}" type="sibTrans" cxnId="{C533FAF3-7BED-4BF1-94BE-2CF950676C16}">
      <dgm:prSet/>
      <dgm:spPr/>
      <dgm:t>
        <a:bodyPr/>
        <a:lstStyle/>
        <a:p>
          <a:endParaRPr lang="en-US"/>
        </a:p>
      </dgm:t>
    </dgm:pt>
    <dgm:pt modelId="{92DA141A-24F9-45DA-A252-290C1A31C460}">
      <dgm:prSet phldrT="[Text]" custT="1"/>
      <dgm:spPr/>
      <dgm:t>
        <a:bodyPr/>
        <a:lstStyle/>
        <a:p>
          <a:r>
            <a:rPr lang="en-US" sz="2800" dirty="0" smtClean="0"/>
            <a:t>9. </a:t>
          </a:r>
          <a:r>
            <a:rPr lang="sr-Cyrl-RS" sz="2800" dirty="0" smtClean="0"/>
            <a:t>Између свака два рационална броја постоји рационалан број.</a:t>
          </a:r>
          <a:endParaRPr lang="en-US" sz="2800" dirty="0"/>
        </a:p>
      </dgm:t>
    </dgm:pt>
    <dgm:pt modelId="{94D5ACE0-7B54-4576-84B4-3CCB9C21CA15}" type="parTrans" cxnId="{D8EDAFF1-D0D7-4D04-AB62-E8A1E99C7A31}">
      <dgm:prSet/>
      <dgm:spPr/>
      <dgm:t>
        <a:bodyPr/>
        <a:lstStyle/>
        <a:p>
          <a:endParaRPr lang="en-US"/>
        </a:p>
      </dgm:t>
    </dgm:pt>
    <dgm:pt modelId="{5E7E82B4-B09D-431B-81B4-9134571ABEC5}" type="sibTrans" cxnId="{D8EDAFF1-D0D7-4D04-AB62-E8A1E99C7A31}">
      <dgm:prSet/>
      <dgm:spPr/>
      <dgm:t>
        <a:bodyPr/>
        <a:lstStyle/>
        <a:p>
          <a:endParaRPr lang="en-US"/>
        </a:p>
      </dgm:t>
    </dgm:pt>
    <dgm:pt modelId="{12BE76F3-AAD4-491C-9561-31EBA2164FC1}" type="pres">
      <dgm:prSet presAssocID="{E1F4FA46-6DD2-429D-A997-46A7853854F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4C4B6F-A334-4425-8753-4D8746288E26}" type="pres">
      <dgm:prSet presAssocID="{4A37212D-8AFB-4226-A050-0423853D807E}" presName="parentLin" presStyleCnt="0"/>
      <dgm:spPr/>
    </dgm:pt>
    <dgm:pt modelId="{9E754410-72B6-4203-A78A-7F59678957E8}" type="pres">
      <dgm:prSet presAssocID="{4A37212D-8AFB-4226-A050-0423853D807E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BDD23A5D-DB42-43A0-949A-A7884118F261}" type="pres">
      <dgm:prSet presAssocID="{4A37212D-8AFB-4226-A050-0423853D807E}" presName="parentText" presStyleLbl="node1" presStyleIdx="0" presStyleCnt="3" custScaleX="158809" custScaleY="37356" custLinFactNeighborX="-78867" custLinFactNeighborY="-3322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987B96-0418-4830-BE35-57DA9377496E}" type="pres">
      <dgm:prSet presAssocID="{4A37212D-8AFB-4226-A050-0423853D807E}" presName="negativeSpace" presStyleCnt="0"/>
      <dgm:spPr/>
    </dgm:pt>
    <dgm:pt modelId="{04283434-BB60-4FC2-8B7B-84F216CA2016}" type="pres">
      <dgm:prSet presAssocID="{4A37212D-8AFB-4226-A050-0423853D807E}" presName="childText" presStyleLbl="conFgAcc1" presStyleIdx="0" presStyleCnt="3" custScaleY="78642" custLinFactNeighborY="-68408">
        <dgm:presLayoutVars>
          <dgm:bulletEnabled val="1"/>
        </dgm:presLayoutVars>
      </dgm:prSet>
      <dgm:spPr/>
    </dgm:pt>
    <dgm:pt modelId="{8EA65CB1-CB32-40E5-BECD-57DB31C8392B}" type="pres">
      <dgm:prSet presAssocID="{828F3EE1-62ED-4F6E-8364-4E79FFFC15BD}" presName="spaceBetweenRectangles" presStyleCnt="0"/>
      <dgm:spPr/>
    </dgm:pt>
    <dgm:pt modelId="{C8E2862F-7281-4040-9A40-844CB6CC8563}" type="pres">
      <dgm:prSet presAssocID="{7EA010E6-8508-410F-81F4-50BF0496FA72}" presName="parentLin" presStyleCnt="0"/>
      <dgm:spPr/>
    </dgm:pt>
    <dgm:pt modelId="{E41F9F4D-C350-4037-BFBD-9EB500BCBC83}" type="pres">
      <dgm:prSet presAssocID="{7EA010E6-8508-410F-81F4-50BF0496FA7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4B1EA14-DE05-42B2-9D01-EF476DB51940}" type="pres">
      <dgm:prSet presAssocID="{7EA010E6-8508-410F-81F4-50BF0496FA72}" presName="parentText" presStyleLbl="node1" presStyleIdx="1" presStyleCnt="3" custScaleX="163236" custScaleY="27698" custLinFactNeighborX="-78300" custLinFactNeighborY="-29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8BA6F0-5B59-49B7-A6F9-8B63BEC0B21D}" type="pres">
      <dgm:prSet presAssocID="{7EA010E6-8508-410F-81F4-50BF0496FA72}" presName="negativeSpace" presStyleCnt="0"/>
      <dgm:spPr/>
    </dgm:pt>
    <dgm:pt modelId="{125ED926-F37D-4F3B-BB15-B51D31FE263E}" type="pres">
      <dgm:prSet presAssocID="{7EA010E6-8508-410F-81F4-50BF0496FA72}" presName="childText" presStyleLbl="conFgAcc1" presStyleIdx="1" presStyleCnt="3" custScaleY="83280">
        <dgm:presLayoutVars>
          <dgm:bulletEnabled val="1"/>
        </dgm:presLayoutVars>
      </dgm:prSet>
      <dgm:spPr/>
    </dgm:pt>
    <dgm:pt modelId="{D43370CC-32CA-4569-9C07-A97BB3024370}" type="pres">
      <dgm:prSet presAssocID="{6269718E-BA18-40B0-B244-FE1ED71A29AC}" presName="spaceBetweenRectangles" presStyleCnt="0"/>
      <dgm:spPr/>
    </dgm:pt>
    <dgm:pt modelId="{43F8EF2B-978F-4870-8A3E-4ACD7EDA364F}" type="pres">
      <dgm:prSet presAssocID="{92DA141A-24F9-45DA-A252-290C1A31C460}" presName="parentLin" presStyleCnt="0"/>
      <dgm:spPr/>
    </dgm:pt>
    <dgm:pt modelId="{61842581-58B6-4DDC-9A4B-C54AEF1964C5}" type="pres">
      <dgm:prSet presAssocID="{92DA141A-24F9-45DA-A252-290C1A31C460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864C0C9A-BF66-44F1-B0B3-365F3F45D700}" type="pres">
      <dgm:prSet presAssocID="{92DA141A-24F9-45DA-A252-290C1A31C460}" presName="parentText" presStyleLbl="node1" presStyleIdx="2" presStyleCnt="3" custScaleX="113228" custScaleY="39197" custLinFactNeighborX="-81818" custLinFactNeighborY="-1579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F33170-DF63-4099-9044-55C5A3DFC077}" type="pres">
      <dgm:prSet presAssocID="{92DA141A-24F9-45DA-A252-290C1A31C460}" presName="negativeSpace" presStyleCnt="0"/>
      <dgm:spPr/>
    </dgm:pt>
    <dgm:pt modelId="{29AC2B55-D96D-4A28-B9E8-A8D988F1305D}" type="pres">
      <dgm:prSet presAssocID="{92DA141A-24F9-45DA-A252-290C1A31C460}" presName="childText" presStyleLbl="conFgAcc1" presStyleIdx="2" presStyleCnt="3" custScaleY="84410">
        <dgm:presLayoutVars>
          <dgm:bulletEnabled val="1"/>
        </dgm:presLayoutVars>
      </dgm:prSet>
      <dgm:spPr/>
    </dgm:pt>
  </dgm:ptLst>
  <dgm:cxnLst>
    <dgm:cxn modelId="{233DE465-7612-4B65-8782-42700ADEC019}" type="presOf" srcId="{4A37212D-8AFB-4226-A050-0423853D807E}" destId="{BDD23A5D-DB42-43A0-949A-A7884118F261}" srcOrd="1" destOrd="0" presId="urn:microsoft.com/office/officeart/2005/8/layout/list1"/>
    <dgm:cxn modelId="{ECEA5498-D003-4AD4-A0E0-A2568F379535}" type="presOf" srcId="{92DA141A-24F9-45DA-A252-290C1A31C460}" destId="{61842581-58B6-4DDC-9A4B-C54AEF1964C5}" srcOrd="0" destOrd="0" presId="urn:microsoft.com/office/officeart/2005/8/layout/list1"/>
    <dgm:cxn modelId="{8E641CCA-2EAA-46D1-8B01-40B3D135C94C}" type="presOf" srcId="{7EA010E6-8508-410F-81F4-50BF0496FA72}" destId="{C4B1EA14-DE05-42B2-9D01-EF476DB51940}" srcOrd="1" destOrd="0" presId="urn:microsoft.com/office/officeart/2005/8/layout/list1"/>
    <dgm:cxn modelId="{670B26A3-EC11-421E-B1C7-9A78CF28EEFB}" type="presOf" srcId="{E1F4FA46-6DD2-429D-A997-46A7853854F2}" destId="{12BE76F3-AAD4-491C-9561-31EBA2164FC1}" srcOrd="0" destOrd="0" presId="urn:microsoft.com/office/officeart/2005/8/layout/list1"/>
    <dgm:cxn modelId="{48C638A3-0729-4F0B-90CE-C3810B4E0B0C}" type="presOf" srcId="{4A37212D-8AFB-4226-A050-0423853D807E}" destId="{9E754410-72B6-4203-A78A-7F59678957E8}" srcOrd="0" destOrd="0" presId="urn:microsoft.com/office/officeart/2005/8/layout/list1"/>
    <dgm:cxn modelId="{C533FAF3-7BED-4BF1-94BE-2CF950676C16}" srcId="{E1F4FA46-6DD2-429D-A997-46A7853854F2}" destId="{7EA010E6-8508-410F-81F4-50BF0496FA72}" srcOrd="1" destOrd="0" parTransId="{E463F7F2-9B7C-4FB3-A635-11BA23398D09}" sibTransId="{6269718E-BA18-40B0-B244-FE1ED71A29AC}"/>
    <dgm:cxn modelId="{14A9110E-052F-4E13-AB93-96AAF817B868}" srcId="{E1F4FA46-6DD2-429D-A997-46A7853854F2}" destId="{4A37212D-8AFB-4226-A050-0423853D807E}" srcOrd="0" destOrd="0" parTransId="{A8991EAB-CBCE-41AF-899B-3A3610B6F469}" sibTransId="{828F3EE1-62ED-4F6E-8364-4E79FFFC15BD}"/>
    <dgm:cxn modelId="{206C3020-BC04-4DB2-9078-72A3446FB7A7}" type="presOf" srcId="{7EA010E6-8508-410F-81F4-50BF0496FA72}" destId="{E41F9F4D-C350-4037-BFBD-9EB500BCBC83}" srcOrd="0" destOrd="0" presId="urn:microsoft.com/office/officeart/2005/8/layout/list1"/>
    <dgm:cxn modelId="{D8EDAFF1-D0D7-4D04-AB62-E8A1E99C7A31}" srcId="{E1F4FA46-6DD2-429D-A997-46A7853854F2}" destId="{92DA141A-24F9-45DA-A252-290C1A31C460}" srcOrd="2" destOrd="0" parTransId="{94D5ACE0-7B54-4576-84B4-3CCB9C21CA15}" sibTransId="{5E7E82B4-B09D-431B-81B4-9134571ABEC5}"/>
    <dgm:cxn modelId="{EA1A0B97-A096-4807-A3D8-C401C79EEEE9}" type="presOf" srcId="{92DA141A-24F9-45DA-A252-290C1A31C460}" destId="{864C0C9A-BF66-44F1-B0B3-365F3F45D700}" srcOrd="1" destOrd="0" presId="urn:microsoft.com/office/officeart/2005/8/layout/list1"/>
    <dgm:cxn modelId="{7800C0A9-D475-410B-8AD2-160D338B7871}" type="presParOf" srcId="{12BE76F3-AAD4-491C-9561-31EBA2164FC1}" destId="{274C4B6F-A334-4425-8753-4D8746288E26}" srcOrd="0" destOrd="0" presId="urn:microsoft.com/office/officeart/2005/8/layout/list1"/>
    <dgm:cxn modelId="{045ED8A5-D0EF-418B-8A6B-F9E126194C7A}" type="presParOf" srcId="{274C4B6F-A334-4425-8753-4D8746288E26}" destId="{9E754410-72B6-4203-A78A-7F59678957E8}" srcOrd="0" destOrd="0" presId="urn:microsoft.com/office/officeart/2005/8/layout/list1"/>
    <dgm:cxn modelId="{EB545086-D7F6-4327-8BB7-77E776FB1070}" type="presParOf" srcId="{274C4B6F-A334-4425-8753-4D8746288E26}" destId="{BDD23A5D-DB42-43A0-949A-A7884118F261}" srcOrd="1" destOrd="0" presId="urn:microsoft.com/office/officeart/2005/8/layout/list1"/>
    <dgm:cxn modelId="{D0FD6609-2732-4654-BD52-9195FDB4E252}" type="presParOf" srcId="{12BE76F3-AAD4-491C-9561-31EBA2164FC1}" destId="{61987B96-0418-4830-BE35-57DA9377496E}" srcOrd="1" destOrd="0" presId="urn:microsoft.com/office/officeart/2005/8/layout/list1"/>
    <dgm:cxn modelId="{B15FA48C-810A-404A-A237-93D15B68952F}" type="presParOf" srcId="{12BE76F3-AAD4-491C-9561-31EBA2164FC1}" destId="{04283434-BB60-4FC2-8B7B-84F216CA2016}" srcOrd="2" destOrd="0" presId="urn:microsoft.com/office/officeart/2005/8/layout/list1"/>
    <dgm:cxn modelId="{80F620A6-D236-4007-821F-DB9871BED007}" type="presParOf" srcId="{12BE76F3-AAD4-491C-9561-31EBA2164FC1}" destId="{8EA65CB1-CB32-40E5-BECD-57DB31C8392B}" srcOrd="3" destOrd="0" presId="urn:microsoft.com/office/officeart/2005/8/layout/list1"/>
    <dgm:cxn modelId="{B510EC6F-12B3-41B0-9BE0-531C44220877}" type="presParOf" srcId="{12BE76F3-AAD4-491C-9561-31EBA2164FC1}" destId="{C8E2862F-7281-4040-9A40-844CB6CC8563}" srcOrd="4" destOrd="0" presId="urn:microsoft.com/office/officeart/2005/8/layout/list1"/>
    <dgm:cxn modelId="{33A6570D-A0AE-47C1-A488-6902ED3B3433}" type="presParOf" srcId="{C8E2862F-7281-4040-9A40-844CB6CC8563}" destId="{E41F9F4D-C350-4037-BFBD-9EB500BCBC83}" srcOrd="0" destOrd="0" presId="urn:microsoft.com/office/officeart/2005/8/layout/list1"/>
    <dgm:cxn modelId="{7AA5FD3D-222D-41DB-8C64-2D5669A0A492}" type="presParOf" srcId="{C8E2862F-7281-4040-9A40-844CB6CC8563}" destId="{C4B1EA14-DE05-42B2-9D01-EF476DB51940}" srcOrd="1" destOrd="0" presId="urn:microsoft.com/office/officeart/2005/8/layout/list1"/>
    <dgm:cxn modelId="{068DDCFF-8170-4BFA-8E33-93405D6A34B8}" type="presParOf" srcId="{12BE76F3-AAD4-491C-9561-31EBA2164FC1}" destId="{C98BA6F0-5B59-49B7-A6F9-8B63BEC0B21D}" srcOrd="5" destOrd="0" presId="urn:microsoft.com/office/officeart/2005/8/layout/list1"/>
    <dgm:cxn modelId="{44B3AADE-7609-4303-A1A1-0887E93BE4AD}" type="presParOf" srcId="{12BE76F3-AAD4-491C-9561-31EBA2164FC1}" destId="{125ED926-F37D-4F3B-BB15-B51D31FE263E}" srcOrd="6" destOrd="0" presId="urn:microsoft.com/office/officeart/2005/8/layout/list1"/>
    <dgm:cxn modelId="{828A350D-7E81-4000-B553-4CFCF53D027E}" type="presParOf" srcId="{12BE76F3-AAD4-491C-9561-31EBA2164FC1}" destId="{D43370CC-32CA-4569-9C07-A97BB3024370}" srcOrd="7" destOrd="0" presId="urn:microsoft.com/office/officeart/2005/8/layout/list1"/>
    <dgm:cxn modelId="{B156DB3D-D868-48AA-9BA7-CD1C1F3E3305}" type="presParOf" srcId="{12BE76F3-AAD4-491C-9561-31EBA2164FC1}" destId="{43F8EF2B-978F-4870-8A3E-4ACD7EDA364F}" srcOrd="8" destOrd="0" presId="urn:microsoft.com/office/officeart/2005/8/layout/list1"/>
    <dgm:cxn modelId="{DD6826E3-7FDF-4111-94B9-09FEA5373064}" type="presParOf" srcId="{43F8EF2B-978F-4870-8A3E-4ACD7EDA364F}" destId="{61842581-58B6-4DDC-9A4B-C54AEF1964C5}" srcOrd="0" destOrd="0" presId="urn:microsoft.com/office/officeart/2005/8/layout/list1"/>
    <dgm:cxn modelId="{A2A49EBA-A28A-4B69-92E0-A148866D3193}" type="presParOf" srcId="{43F8EF2B-978F-4870-8A3E-4ACD7EDA364F}" destId="{864C0C9A-BF66-44F1-B0B3-365F3F45D700}" srcOrd="1" destOrd="0" presId="urn:microsoft.com/office/officeart/2005/8/layout/list1"/>
    <dgm:cxn modelId="{B5998808-81A2-46C7-AB62-4B27C01D5A21}" type="presParOf" srcId="{12BE76F3-AAD4-491C-9561-31EBA2164FC1}" destId="{69F33170-DF63-4099-9044-55C5A3DFC077}" srcOrd="9" destOrd="0" presId="urn:microsoft.com/office/officeart/2005/8/layout/list1"/>
    <dgm:cxn modelId="{9691E6E8-AE7C-4F55-A375-F0127DD90967}" type="presParOf" srcId="{12BE76F3-AAD4-491C-9561-31EBA2164FC1}" destId="{29AC2B55-D96D-4A28-B9E8-A8D988F1305D}" srcOrd="10" destOrd="0" presId="urn:microsoft.com/office/officeart/2005/8/layout/list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995C419-28AB-47A2-9D6F-84983847867F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7E2E7B-75B9-4C94-BB69-631B82CC82BE}">
      <dgm:prSet/>
      <dgm:spPr/>
      <dgm:t>
        <a:bodyPr/>
        <a:lstStyle/>
        <a:p>
          <a:pPr rtl="0"/>
          <a:r>
            <a:rPr lang="sr-Cyrl-RS" dirty="0" smtClean="0"/>
            <a:t>Записати уз помоћ квантификатора!</a:t>
          </a:r>
          <a:endParaRPr lang="en-US" dirty="0"/>
        </a:p>
      </dgm:t>
    </dgm:pt>
    <dgm:pt modelId="{ECAACA32-35CE-4AD0-8783-AAB2F1BF86DD}" type="parTrans" cxnId="{84774F42-0A9C-495B-B231-00530AB821CE}">
      <dgm:prSet/>
      <dgm:spPr/>
      <dgm:t>
        <a:bodyPr/>
        <a:lstStyle/>
        <a:p>
          <a:endParaRPr lang="en-US"/>
        </a:p>
      </dgm:t>
    </dgm:pt>
    <dgm:pt modelId="{DE94FCA3-9B99-495A-AF83-C4369DDFF832}" type="sibTrans" cxnId="{84774F42-0A9C-495B-B231-00530AB821CE}">
      <dgm:prSet/>
      <dgm:spPr/>
      <dgm:t>
        <a:bodyPr/>
        <a:lstStyle/>
        <a:p>
          <a:endParaRPr lang="en-US"/>
        </a:p>
      </dgm:t>
    </dgm:pt>
    <dgm:pt modelId="{980BA350-B059-4BDE-922E-F69A612E0E82}">
      <dgm:prSet custT="1"/>
      <dgm:spPr/>
      <dgm:t>
        <a:bodyPr/>
        <a:lstStyle/>
        <a:p>
          <a:r>
            <a:rPr lang="sr-Cyrl-RS" sz="1800" dirty="0" smtClean="0"/>
            <a:t>Одговори</a:t>
          </a:r>
          <a:endParaRPr lang="en-US" sz="1800" dirty="0"/>
        </a:p>
      </dgm:t>
    </dgm:pt>
    <dgm:pt modelId="{625A9C25-31E8-4491-9247-ECDF9C56A362}" type="parTrans" cxnId="{8E447433-0255-4740-8D4D-ADD4E45A4A9A}">
      <dgm:prSet/>
      <dgm:spPr/>
    </dgm:pt>
    <dgm:pt modelId="{42456FD1-822C-4137-8887-05CFB0B8FEF9}" type="sibTrans" cxnId="{8E447433-0255-4740-8D4D-ADD4E45A4A9A}">
      <dgm:prSet/>
      <dgm:spPr/>
    </dgm:pt>
    <dgm:pt modelId="{62348083-D748-4911-9815-99A38E91EF5F}" type="pres">
      <dgm:prSet presAssocID="{D995C419-28AB-47A2-9D6F-84983847867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AE91F2-6739-40FD-9B7C-47C09A40E7F1}" type="pres">
      <dgm:prSet presAssocID="{327E2E7B-75B9-4C94-BB69-631B82CC82BE}" presName="composite" presStyleCnt="0"/>
      <dgm:spPr/>
    </dgm:pt>
    <dgm:pt modelId="{15476A1D-232C-4E75-A2E0-E9960BC393F0}" type="pres">
      <dgm:prSet presAssocID="{327E2E7B-75B9-4C94-BB69-631B82CC82BE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07A108-6041-423B-9D06-494C0C5C32E9}" type="pres">
      <dgm:prSet presAssocID="{327E2E7B-75B9-4C94-BB69-631B82CC82BE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84FBB98-3A1E-43EB-9722-CFA4DE52FD39}" type="presOf" srcId="{980BA350-B059-4BDE-922E-F69A612E0E82}" destId="{2407A108-6041-423B-9D06-494C0C5C32E9}" srcOrd="0" destOrd="0" presId="urn:microsoft.com/office/officeart/2005/8/layout/chevron2"/>
    <dgm:cxn modelId="{85CAC637-4393-4C71-A728-F0E9F12DBAA9}" type="presOf" srcId="{327E2E7B-75B9-4C94-BB69-631B82CC82BE}" destId="{15476A1D-232C-4E75-A2E0-E9960BC393F0}" srcOrd="0" destOrd="0" presId="urn:microsoft.com/office/officeart/2005/8/layout/chevron2"/>
    <dgm:cxn modelId="{0AEB0F87-3E70-4BBE-A85D-0D456927A9EF}" type="presOf" srcId="{D995C419-28AB-47A2-9D6F-84983847867F}" destId="{62348083-D748-4911-9815-99A38E91EF5F}" srcOrd="0" destOrd="0" presId="urn:microsoft.com/office/officeart/2005/8/layout/chevron2"/>
    <dgm:cxn modelId="{8E447433-0255-4740-8D4D-ADD4E45A4A9A}" srcId="{327E2E7B-75B9-4C94-BB69-631B82CC82BE}" destId="{980BA350-B059-4BDE-922E-F69A612E0E82}" srcOrd="0" destOrd="0" parTransId="{625A9C25-31E8-4491-9247-ECDF9C56A362}" sibTransId="{42456FD1-822C-4137-8887-05CFB0B8FEF9}"/>
    <dgm:cxn modelId="{84774F42-0A9C-495B-B231-00530AB821CE}" srcId="{D995C419-28AB-47A2-9D6F-84983847867F}" destId="{327E2E7B-75B9-4C94-BB69-631B82CC82BE}" srcOrd="0" destOrd="0" parTransId="{ECAACA32-35CE-4AD0-8783-AAB2F1BF86DD}" sibTransId="{DE94FCA3-9B99-495A-AF83-C4369DDFF832}"/>
    <dgm:cxn modelId="{75C2374E-0D0E-4015-A609-988978B3ED1F}" type="presParOf" srcId="{62348083-D748-4911-9815-99A38E91EF5F}" destId="{77AE91F2-6739-40FD-9B7C-47C09A40E7F1}" srcOrd="0" destOrd="0" presId="urn:microsoft.com/office/officeart/2005/8/layout/chevron2"/>
    <dgm:cxn modelId="{68A27215-9AFF-41CB-BF22-E81D02F0A743}" type="presParOf" srcId="{77AE91F2-6739-40FD-9B7C-47C09A40E7F1}" destId="{15476A1D-232C-4E75-A2E0-E9960BC393F0}" srcOrd="0" destOrd="0" presId="urn:microsoft.com/office/officeart/2005/8/layout/chevron2"/>
    <dgm:cxn modelId="{9976A12D-9139-45BB-85D4-6F53AC823345}" type="presParOf" srcId="{77AE91F2-6739-40FD-9B7C-47C09A40E7F1}" destId="{2407A108-6041-423B-9D06-494C0C5C32E9}" srcOrd="1" destOrd="0" presId="urn:microsoft.com/office/officeart/2005/8/layout/chevron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F4FA46-6DD2-429D-A997-46A7853854F2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4A37212D-8AFB-4226-A050-0423853D807E}">
      <dgm:prSet phldrT="[Text]" custT="1"/>
      <dgm:spPr/>
      <dgm:t>
        <a:bodyPr/>
        <a:lstStyle/>
        <a:p>
          <a:r>
            <a:rPr lang="en-US" sz="2800" dirty="0" smtClean="0"/>
            <a:t>1. </a:t>
          </a:r>
          <a:r>
            <a:rPr lang="sr-Cyrl-RS" sz="2800" dirty="0" smtClean="0"/>
            <a:t>Квадрат сваког реалног броја је ненегативан. </a:t>
          </a:r>
          <a:endParaRPr lang="en-US" sz="2800" dirty="0"/>
        </a:p>
      </dgm:t>
    </dgm:pt>
    <dgm:pt modelId="{A8991EAB-CBCE-41AF-899B-3A3610B6F469}" type="parTrans" cxnId="{14A9110E-052F-4E13-AB93-96AAF817B868}">
      <dgm:prSet/>
      <dgm:spPr/>
      <dgm:t>
        <a:bodyPr/>
        <a:lstStyle/>
        <a:p>
          <a:endParaRPr lang="en-US"/>
        </a:p>
      </dgm:t>
    </dgm:pt>
    <dgm:pt modelId="{828F3EE1-62ED-4F6E-8364-4E79FFFC15BD}" type="sibTrans" cxnId="{14A9110E-052F-4E13-AB93-96AAF817B868}">
      <dgm:prSet/>
      <dgm:spPr/>
      <dgm:t>
        <a:bodyPr/>
        <a:lstStyle/>
        <a:p>
          <a:endParaRPr lang="en-US"/>
        </a:p>
      </dgm:t>
    </dgm:pt>
    <dgm:pt modelId="{7EA010E6-8508-410F-81F4-50BF0496FA72}">
      <dgm:prSet phldrT="[Text]" custT="1"/>
      <dgm:spPr/>
      <dgm:t>
        <a:bodyPr/>
        <a:lstStyle/>
        <a:p>
          <a:r>
            <a:rPr lang="en-US" sz="2800" dirty="0" smtClean="0"/>
            <a:t>2. </a:t>
          </a:r>
          <a:r>
            <a:rPr lang="sr-Cyrl-RS" sz="2800" dirty="0" smtClean="0"/>
            <a:t>Производ свака два цела броја је цео број. </a:t>
          </a:r>
          <a:endParaRPr lang="en-US" sz="2800" dirty="0"/>
        </a:p>
      </dgm:t>
    </dgm:pt>
    <dgm:pt modelId="{E463F7F2-9B7C-4FB3-A635-11BA23398D09}" type="parTrans" cxnId="{C533FAF3-7BED-4BF1-94BE-2CF950676C16}">
      <dgm:prSet/>
      <dgm:spPr/>
      <dgm:t>
        <a:bodyPr/>
        <a:lstStyle/>
        <a:p>
          <a:endParaRPr lang="en-US"/>
        </a:p>
      </dgm:t>
    </dgm:pt>
    <dgm:pt modelId="{6269718E-BA18-40B0-B244-FE1ED71A29AC}" type="sibTrans" cxnId="{C533FAF3-7BED-4BF1-94BE-2CF950676C16}">
      <dgm:prSet/>
      <dgm:spPr/>
      <dgm:t>
        <a:bodyPr/>
        <a:lstStyle/>
        <a:p>
          <a:endParaRPr lang="en-US"/>
        </a:p>
      </dgm:t>
    </dgm:pt>
    <dgm:pt modelId="{92DA141A-24F9-45DA-A252-290C1A31C460}">
      <dgm:prSet phldrT="[Text]" custT="1"/>
      <dgm:spPr/>
      <dgm:t>
        <a:bodyPr/>
        <a:lstStyle/>
        <a:p>
          <a:r>
            <a:rPr lang="en-US" sz="2800" dirty="0" smtClean="0"/>
            <a:t>3. </a:t>
          </a:r>
          <a:r>
            <a:rPr lang="sr-Cyrl-RS" sz="2800" dirty="0" smtClean="0"/>
            <a:t>Не постоји највећи реалан број.</a:t>
          </a:r>
          <a:endParaRPr lang="en-US" sz="2800" dirty="0"/>
        </a:p>
      </dgm:t>
    </dgm:pt>
    <dgm:pt modelId="{94D5ACE0-7B54-4576-84B4-3CCB9C21CA15}" type="parTrans" cxnId="{D8EDAFF1-D0D7-4D04-AB62-E8A1E99C7A31}">
      <dgm:prSet/>
      <dgm:spPr/>
      <dgm:t>
        <a:bodyPr/>
        <a:lstStyle/>
        <a:p>
          <a:endParaRPr lang="en-US"/>
        </a:p>
      </dgm:t>
    </dgm:pt>
    <dgm:pt modelId="{5E7E82B4-B09D-431B-81B4-9134571ABEC5}" type="sibTrans" cxnId="{D8EDAFF1-D0D7-4D04-AB62-E8A1E99C7A31}">
      <dgm:prSet/>
      <dgm:spPr/>
      <dgm:t>
        <a:bodyPr/>
        <a:lstStyle/>
        <a:p>
          <a:endParaRPr lang="en-US"/>
        </a:p>
      </dgm:t>
    </dgm:pt>
    <dgm:pt modelId="{12BE76F3-AAD4-491C-9561-31EBA2164FC1}" type="pres">
      <dgm:prSet presAssocID="{E1F4FA46-6DD2-429D-A997-46A7853854F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4C4B6F-A334-4425-8753-4D8746288E26}" type="pres">
      <dgm:prSet presAssocID="{4A37212D-8AFB-4226-A050-0423853D807E}" presName="parentLin" presStyleCnt="0"/>
      <dgm:spPr/>
      <dgm:t>
        <a:bodyPr/>
        <a:lstStyle/>
        <a:p>
          <a:endParaRPr lang="en-US"/>
        </a:p>
      </dgm:t>
    </dgm:pt>
    <dgm:pt modelId="{9E754410-72B6-4203-A78A-7F59678957E8}" type="pres">
      <dgm:prSet presAssocID="{4A37212D-8AFB-4226-A050-0423853D807E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BDD23A5D-DB42-43A0-949A-A7884118F261}" type="pres">
      <dgm:prSet presAssocID="{4A37212D-8AFB-4226-A050-0423853D807E}" presName="parentText" presStyleLbl="node1" presStyleIdx="0" presStyleCnt="3" custScaleX="88836" custScaleY="70375" custLinFactNeighborX="-44954" custLinFactNeighborY="3650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987B96-0418-4830-BE35-57DA9377496E}" type="pres">
      <dgm:prSet presAssocID="{4A37212D-8AFB-4226-A050-0423853D807E}" presName="negativeSpace" presStyleCnt="0"/>
      <dgm:spPr/>
      <dgm:t>
        <a:bodyPr/>
        <a:lstStyle/>
        <a:p>
          <a:endParaRPr lang="en-US"/>
        </a:p>
      </dgm:t>
    </dgm:pt>
    <dgm:pt modelId="{04283434-BB60-4FC2-8B7B-84F216CA2016}" type="pres">
      <dgm:prSet presAssocID="{4A37212D-8AFB-4226-A050-0423853D807E}" presName="childText" presStyleLbl="conFgAcc1" presStyleIdx="0" presStyleCnt="3" custScaleY="199434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EA65CB1-CB32-40E5-BECD-57DB31C8392B}" type="pres">
      <dgm:prSet presAssocID="{828F3EE1-62ED-4F6E-8364-4E79FFFC15BD}" presName="spaceBetweenRectangles" presStyleCnt="0"/>
      <dgm:spPr/>
      <dgm:t>
        <a:bodyPr/>
        <a:lstStyle/>
        <a:p>
          <a:endParaRPr lang="en-US"/>
        </a:p>
      </dgm:t>
    </dgm:pt>
    <dgm:pt modelId="{C8E2862F-7281-4040-9A40-844CB6CC8563}" type="pres">
      <dgm:prSet presAssocID="{7EA010E6-8508-410F-81F4-50BF0496FA72}" presName="parentLin" presStyleCnt="0"/>
      <dgm:spPr/>
      <dgm:t>
        <a:bodyPr/>
        <a:lstStyle/>
        <a:p>
          <a:endParaRPr lang="en-US"/>
        </a:p>
      </dgm:t>
    </dgm:pt>
    <dgm:pt modelId="{E41F9F4D-C350-4037-BFBD-9EB500BCBC83}" type="pres">
      <dgm:prSet presAssocID="{7EA010E6-8508-410F-81F4-50BF0496FA7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4B1EA14-DE05-42B2-9D01-EF476DB51940}" type="pres">
      <dgm:prSet presAssocID="{7EA010E6-8508-410F-81F4-50BF0496FA72}" presName="parentText" presStyleLbl="node1" presStyleIdx="1" presStyleCnt="3" custScaleX="135451" custScaleY="75317" custLinFactNeighborX="-63303" custLinFactNeighborY="337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8BA6F0-5B59-49B7-A6F9-8B63BEC0B21D}" type="pres">
      <dgm:prSet presAssocID="{7EA010E6-8508-410F-81F4-50BF0496FA72}" presName="negativeSpace" presStyleCnt="0"/>
      <dgm:spPr/>
      <dgm:t>
        <a:bodyPr/>
        <a:lstStyle/>
        <a:p>
          <a:endParaRPr lang="en-US"/>
        </a:p>
      </dgm:t>
    </dgm:pt>
    <dgm:pt modelId="{125ED926-F37D-4F3B-BB15-B51D31FE263E}" type="pres">
      <dgm:prSet presAssocID="{7EA010E6-8508-410F-81F4-50BF0496FA72}" presName="childText" presStyleLbl="conFgAcc1" presStyleIdx="1" presStyleCnt="3" custScaleY="195558" custLinFactY="-18685" custLinFactNeighborY="-100000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D43370CC-32CA-4569-9C07-A97BB3024370}" type="pres">
      <dgm:prSet presAssocID="{6269718E-BA18-40B0-B244-FE1ED71A29AC}" presName="spaceBetweenRectangles" presStyleCnt="0"/>
      <dgm:spPr/>
      <dgm:t>
        <a:bodyPr/>
        <a:lstStyle/>
        <a:p>
          <a:endParaRPr lang="en-US"/>
        </a:p>
      </dgm:t>
    </dgm:pt>
    <dgm:pt modelId="{43F8EF2B-978F-4870-8A3E-4ACD7EDA364F}" type="pres">
      <dgm:prSet presAssocID="{92DA141A-24F9-45DA-A252-290C1A31C460}" presName="parentLin" presStyleCnt="0"/>
      <dgm:spPr/>
      <dgm:t>
        <a:bodyPr/>
        <a:lstStyle/>
        <a:p>
          <a:endParaRPr lang="en-US"/>
        </a:p>
      </dgm:t>
    </dgm:pt>
    <dgm:pt modelId="{61842581-58B6-4DDC-9A4B-C54AEF1964C5}" type="pres">
      <dgm:prSet presAssocID="{92DA141A-24F9-45DA-A252-290C1A31C460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864C0C9A-BF66-44F1-B0B3-365F3F45D700}" type="pres">
      <dgm:prSet presAssocID="{92DA141A-24F9-45DA-A252-290C1A31C460}" presName="parentText" presStyleLbl="node1" presStyleIdx="2" presStyleCnt="3" custScaleX="113228" custScaleY="62458" custLinFactNeighborX="-44954" custLinFactNeighborY="-2157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F33170-DF63-4099-9044-55C5A3DFC077}" type="pres">
      <dgm:prSet presAssocID="{92DA141A-24F9-45DA-A252-290C1A31C460}" presName="negativeSpace" presStyleCnt="0"/>
      <dgm:spPr/>
      <dgm:t>
        <a:bodyPr/>
        <a:lstStyle/>
        <a:p>
          <a:endParaRPr lang="en-US"/>
        </a:p>
      </dgm:t>
    </dgm:pt>
    <dgm:pt modelId="{29AC2B55-D96D-4A28-B9E8-A8D988F1305D}" type="pres">
      <dgm:prSet presAssocID="{92DA141A-24F9-45DA-A252-290C1A31C460}" presName="childText" presStyleLbl="conFgAcc1" presStyleIdx="2" presStyleCnt="3" custScaleY="184327" custLinFactNeighborY="-95560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</dgm:ptLst>
  <dgm:cxnLst>
    <dgm:cxn modelId="{9BD56EEF-D15F-42B5-9D69-5580759F11BD}" type="presOf" srcId="{92DA141A-24F9-45DA-A252-290C1A31C460}" destId="{864C0C9A-BF66-44F1-B0B3-365F3F45D700}" srcOrd="1" destOrd="0" presId="urn:microsoft.com/office/officeart/2005/8/layout/list1"/>
    <dgm:cxn modelId="{D22EDA04-22CD-4AB8-A557-9AA568115B3C}" type="presOf" srcId="{4A37212D-8AFB-4226-A050-0423853D807E}" destId="{9E754410-72B6-4203-A78A-7F59678957E8}" srcOrd="0" destOrd="0" presId="urn:microsoft.com/office/officeart/2005/8/layout/list1"/>
    <dgm:cxn modelId="{18733BD6-BF56-43E5-BAE9-BD2BCCF0F5E5}" type="presOf" srcId="{E1F4FA46-6DD2-429D-A997-46A7853854F2}" destId="{12BE76F3-AAD4-491C-9561-31EBA2164FC1}" srcOrd="0" destOrd="0" presId="urn:microsoft.com/office/officeart/2005/8/layout/list1"/>
    <dgm:cxn modelId="{EC348761-FA91-4604-87F8-6511C7C82E65}" type="presOf" srcId="{92DA141A-24F9-45DA-A252-290C1A31C460}" destId="{61842581-58B6-4DDC-9A4B-C54AEF1964C5}" srcOrd="0" destOrd="0" presId="urn:microsoft.com/office/officeart/2005/8/layout/list1"/>
    <dgm:cxn modelId="{C533FAF3-7BED-4BF1-94BE-2CF950676C16}" srcId="{E1F4FA46-6DD2-429D-A997-46A7853854F2}" destId="{7EA010E6-8508-410F-81F4-50BF0496FA72}" srcOrd="1" destOrd="0" parTransId="{E463F7F2-9B7C-4FB3-A635-11BA23398D09}" sibTransId="{6269718E-BA18-40B0-B244-FE1ED71A29AC}"/>
    <dgm:cxn modelId="{6D236D3B-92E2-4746-9774-1CCF85C3801D}" type="presOf" srcId="{4A37212D-8AFB-4226-A050-0423853D807E}" destId="{BDD23A5D-DB42-43A0-949A-A7884118F261}" srcOrd="1" destOrd="0" presId="urn:microsoft.com/office/officeart/2005/8/layout/list1"/>
    <dgm:cxn modelId="{14A9110E-052F-4E13-AB93-96AAF817B868}" srcId="{E1F4FA46-6DD2-429D-A997-46A7853854F2}" destId="{4A37212D-8AFB-4226-A050-0423853D807E}" srcOrd="0" destOrd="0" parTransId="{A8991EAB-CBCE-41AF-899B-3A3610B6F469}" sibTransId="{828F3EE1-62ED-4F6E-8364-4E79FFFC15BD}"/>
    <dgm:cxn modelId="{D8EDAFF1-D0D7-4D04-AB62-E8A1E99C7A31}" srcId="{E1F4FA46-6DD2-429D-A997-46A7853854F2}" destId="{92DA141A-24F9-45DA-A252-290C1A31C460}" srcOrd="2" destOrd="0" parTransId="{94D5ACE0-7B54-4576-84B4-3CCB9C21CA15}" sibTransId="{5E7E82B4-B09D-431B-81B4-9134571ABEC5}"/>
    <dgm:cxn modelId="{FC0DEF99-852B-4706-AA40-53DEC8B3C4BD}" type="presOf" srcId="{7EA010E6-8508-410F-81F4-50BF0496FA72}" destId="{E41F9F4D-C350-4037-BFBD-9EB500BCBC83}" srcOrd="0" destOrd="0" presId="urn:microsoft.com/office/officeart/2005/8/layout/list1"/>
    <dgm:cxn modelId="{8E2F22EC-500C-495D-839C-6106E1D87AC3}" type="presOf" srcId="{7EA010E6-8508-410F-81F4-50BF0496FA72}" destId="{C4B1EA14-DE05-42B2-9D01-EF476DB51940}" srcOrd="1" destOrd="0" presId="urn:microsoft.com/office/officeart/2005/8/layout/list1"/>
    <dgm:cxn modelId="{D4617317-B6B5-46BC-A03A-0ED3E51FF954}" type="presParOf" srcId="{12BE76F3-AAD4-491C-9561-31EBA2164FC1}" destId="{274C4B6F-A334-4425-8753-4D8746288E26}" srcOrd="0" destOrd="0" presId="urn:microsoft.com/office/officeart/2005/8/layout/list1"/>
    <dgm:cxn modelId="{89B5070C-F6AE-42CB-AB55-FA3D57DDB21F}" type="presParOf" srcId="{274C4B6F-A334-4425-8753-4D8746288E26}" destId="{9E754410-72B6-4203-A78A-7F59678957E8}" srcOrd="0" destOrd="0" presId="urn:microsoft.com/office/officeart/2005/8/layout/list1"/>
    <dgm:cxn modelId="{57F746A2-7C0A-4063-B7F6-305F20A3570A}" type="presParOf" srcId="{274C4B6F-A334-4425-8753-4D8746288E26}" destId="{BDD23A5D-DB42-43A0-949A-A7884118F261}" srcOrd="1" destOrd="0" presId="urn:microsoft.com/office/officeart/2005/8/layout/list1"/>
    <dgm:cxn modelId="{733DA801-C885-430B-BB5A-713BF91537DE}" type="presParOf" srcId="{12BE76F3-AAD4-491C-9561-31EBA2164FC1}" destId="{61987B96-0418-4830-BE35-57DA9377496E}" srcOrd="1" destOrd="0" presId="urn:microsoft.com/office/officeart/2005/8/layout/list1"/>
    <dgm:cxn modelId="{24536F66-CA89-4DAC-B7C7-459E39A7544F}" type="presParOf" srcId="{12BE76F3-AAD4-491C-9561-31EBA2164FC1}" destId="{04283434-BB60-4FC2-8B7B-84F216CA2016}" srcOrd="2" destOrd="0" presId="urn:microsoft.com/office/officeart/2005/8/layout/list1"/>
    <dgm:cxn modelId="{833363C8-F42F-4209-9AE0-FF1B508CA15D}" type="presParOf" srcId="{12BE76F3-AAD4-491C-9561-31EBA2164FC1}" destId="{8EA65CB1-CB32-40E5-BECD-57DB31C8392B}" srcOrd="3" destOrd="0" presId="urn:microsoft.com/office/officeart/2005/8/layout/list1"/>
    <dgm:cxn modelId="{BB5F2950-CE9A-4A91-9656-4E19EC35302F}" type="presParOf" srcId="{12BE76F3-AAD4-491C-9561-31EBA2164FC1}" destId="{C8E2862F-7281-4040-9A40-844CB6CC8563}" srcOrd="4" destOrd="0" presId="urn:microsoft.com/office/officeart/2005/8/layout/list1"/>
    <dgm:cxn modelId="{D48DF36A-F9F3-402C-8F3E-5C5547DF3C42}" type="presParOf" srcId="{C8E2862F-7281-4040-9A40-844CB6CC8563}" destId="{E41F9F4D-C350-4037-BFBD-9EB500BCBC83}" srcOrd="0" destOrd="0" presId="urn:microsoft.com/office/officeart/2005/8/layout/list1"/>
    <dgm:cxn modelId="{F6B97CDC-E173-4856-BE54-141E47CC92FD}" type="presParOf" srcId="{C8E2862F-7281-4040-9A40-844CB6CC8563}" destId="{C4B1EA14-DE05-42B2-9D01-EF476DB51940}" srcOrd="1" destOrd="0" presId="urn:microsoft.com/office/officeart/2005/8/layout/list1"/>
    <dgm:cxn modelId="{596F497C-535E-4DA8-B395-04EB126DFFD6}" type="presParOf" srcId="{12BE76F3-AAD4-491C-9561-31EBA2164FC1}" destId="{C98BA6F0-5B59-49B7-A6F9-8B63BEC0B21D}" srcOrd="5" destOrd="0" presId="urn:microsoft.com/office/officeart/2005/8/layout/list1"/>
    <dgm:cxn modelId="{3FFE0F2C-9C17-471E-8CBE-C2EA4EBF451B}" type="presParOf" srcId="{12BE76F3-AAD4-491C-9561-31EBA2164FC1}" destId="{125ED926-F37D-4F3B-BB15-B51D31FE263E}" srcOrd="6" destOrd="0" presId="urn:microsoft.com/office/officeart/2005/8/layout/list1"/>
    <dgm:cxn modelId="{167E31D1-83E3-428D-9E07-7E7EB8FC1B58}" type="presParOf" srcId="{12BE76F3-AAD4-491C-9561-31EBA2164FC1}" destId="{D43370CC-32CA-4569-9C07-A97BB3024370}" srcOrd="7" destOrd="0" presId="urn:microsoft.com/office/officeart/2005/8/layout/list1"/>
    <dgm:cxn modelId="{1B404272-AB56-43EA-A561-944F5C4E0F6C}" type="presParOf" srcId="{12BE76F3-AAD4-491C-9561-31EBA2164FC1}" destId="{43F8EF2B-978F-4870-8A3E-4ACD7EDA364F}" srcOrd="8" destOrd="0" presId="urn:microsoft.com/office/officeart/2005/8/layout/list1"/>
    <dgm:cxn modelId="{5F9B2C36-6DF7-4305-86AB-94A114A6D301}" type="presParOf" srcId="{43F8EF2B-978F-4870-8A3E-4ACD7EDA364F}" destId="{61842581-58B6-4DDC-9A4B-C54AEF1964C5}" srcOrd="0" destOrd="0" presId="urn:microsoft.com/office/officeart/2005/8/layout/list1"/>
    <dgm:cxn modelId="{73D91D77-DBBD-4FAA-B43C-425F3CD00026}" type="presParOf" srcId="{43F8EF2B-978F-4870-8A3E-4ACD7EDA364F}" destId="{864C0C9A-BF66-44F1-B0B3-365F3F45D700}" srcOrd="1" destOrd="0" presId="urn:microsoft.com/office/officeart/2005/8/layout/list1"/>
    <dgm:cxn modelId="{AF321067-BBE9-475A-AD37-8EE7E3DFD40E}" type="presParOf" srcId="{12BE76F3-AAD4-491C-9561-31EBA2164FC1}" destId="{69F33170-DF63-4099-9044-55C5A3DFC077}" srcOrd="9" destOrd="0" presId="urn:microsoft.com/office/officeart/2005/8/layout/list1"/>
    <dgm:cxn modelId="{D7FD9F5F-DBDF-4DF4-9C5B-48D42BD7891E}" type="presParOf" srcId="{12BE76F3-AAD4-491C-9561-31EBA2164FC1}" destId="{29AC2B55-D96D-4A28-B9E8-A8D988F1305D}" srcOrd="10" destOrd="0" presId="urn:microsoft.com/office/officeart/2005/8/layout/list1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D65069B-769A-471B-8A0B-1CA4CDDEA9BB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FD4C1E-6035-477F-A855-217D094BE59F}">
      <dgm:prSet/>
      <dgm:spPr/>
      <dgm:t>
        <a:bodyPr/>
        <a:lstStyle/>
        <a:p>
          <a:pPr rtl="0"/>
          <a:r>
            <a:rPr lang="sr-Cyrl-RS" dirty="0" smtClean="0"/>
            <a:t>Записати уз помоћ квантификатора!</a:t>
          </a:r>
          <a:endParaRPr lang="en-US" dirty="0"/>
        </a:p>
      </dgm:t>
    </dgm:pt>
    <dgm:pt modelId="{26757741-9516-4213-96CD-696C8CA54ADD}" type="parTrans" cxnId="{2E43AF91-7802-4222-A3AF-CAA4B7D5AF45}">
      <dgm:prSet/>
      <dgm:spPr/>
      <dgm:t>
        <a:bodyPr/>
        <a:lstStyle/>
        <a:p>
          <a:endParaRPr lang="en-US"/>
        </a:p>
      </dgm:t>
    </dgm:pt>
    <dgm:pt modelId="{8A8F7CF3-F69C-4CF7-9138-BD313F186D46}" type="sibTrans" cxnId="{2E43AF91-7802-4222-A3AF-CAA4B7D5AF45}">
      <dgm:prSet/>
      <dgm:spPr/>
      <dgm:t>
        <a:bodyPr/>
        <a:lstStyle/>
        <a:p>
          <a:endParaRPr lang="en-US"/>
        </a:p>
      </dgm:t>
    </dgm:pt>
    <dgm:pt modelId="{87A6CA34-9053-4CD7-A5B8-43C728CAECB6}">
      <dgm:prSet custT="1"/>
      <dgm:spPr/>
      <dgm:t>
        <a:bodyPr/>
        <a:lstStyle/>
        <a:p>
          <a:r>
            <a:rPr lang="sr-Cyrl-RS" sz="1800" dirty="0" smtClean="0"/>
            <a:t>Одговори</a:t>
          </a:r>
          <a:endParaRPr lang="en-US" sz="1800" dirty="0"/>
        </a:p>
      </dgm:t>
    </dgm:pt>
    <dgm:pt modelId="{12B2CB07-991B-447B-B499-11950DABEAAB}" type="parTrans" cxnId="{38F24AAF-9006-42EC-AFA7-9B67EA244FFF}">
      <dgm:prSet/>
      <dgm:spPr/>
    </dgm:pt>
    <dgm:pt modelId="{E48682AD-1A2D-4A34-AD08-1DE2736273AF}" type="sibTrans" cxnId="{38F24AAF-9006-42EC-AFA7-9B67EA244FFF}">
      <dgm:prSet/>
      <dgm:spPr/>
    </dgm:pt>
    <dgm:pt modelId="{FA3652EE-A6FD-409E-B8D1-F94EA9FCA504}" type="pres">
      <dgm:prSet presAssocID="{2D65069B-769A-471B-8A0B-1CA4CDDEA9B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C0587F-51ED-447D-8A46-2F307C72DDB7}" type="pres">
      <dgm:prSet presAssocID="{61FD4C1E-6035-477F-A855-217D094BE59F}" presName="composite" presStyleCnt="0"/>
      <dgm:spPr/>
    </dgm:pt>
    <dgm:pt modelId="{B5F041D7-8A70-4339-8A4E-6353C8987E48}" type="pres">
      <dgm:prSet presAssocID="{61FD4C1E-6035-477F-A855-217D094BE59F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E47046-380D-4832-A6E2-5B6E38316B7D}" type="pres">
      <dgm:prSet presAssocID="{61FD4C1E-6035-477F-A855-217D094BE59F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F4E13D-03A1-49FE-9D02-5DBBA7198373}" type="presOf" srcId="{87A6CA34-9053-4CD7-A5B8-43C728CAECB6}" destId="{B5E47046-380D-4832-A6E2-5B6E38316B7D}" srcOrd="0" destOrd="0" presId="urn:microsoft.com/office/officeart/2005/8/layout/chevron2"/>
    <dgm:cxn modelId="{2E43AF91-7802-4222-A3AF-CAA4B7D5AF45}" srcId="{2D65069B-769A-471B-8A0B-1CA4CDDEA9BB}" destId="{61FD4C1E-6035-477F-A855-217D094BE59F}" srcOrd="0" destOrd="0" parTransId="{26757741-9516-4213-96CD-696C8CA54ADD}" sibTransId="{8A8F7CF3-F69C-4CF7-9138-BD313F186D46}"/>
    <dgm:cxn modelId="{38F24AAF-9006-42EC-AFA7-9B67EA244FFF}" srcId="{61FD4C1E-6035-477F-A855-217D094BE59F}" destId="{87A6CA34-9053-4CD7-A5B8-43C728CAECB6}" srcOrd="0" destOrd="0" parTransId="{12B2CB07-991B-447B-B499-11950DABEAAB}" sibTransId="{E48682AD-1A2D-4A34-AD08-1DE2736273AF}"/>
    <dgm:cxn modelId="{161E20E6-9EF9-4D00-9B4C-CE9C356A401D}" type="presOf" srcId="{2D65069B-769A-471B-8A0B-1CA4CDDEA9BB}" destId="{FA3652EE-A6FD-409E-B8D1-F94EA9FCA504}" srcOrd="0" destOrd="0" presId="urn:microsoft.com/office/officeart/2005/8/layout/chevron2"/>
    <dgm:cxn modelId="{97A756B9-C746-447C-B20F-8FB3FBDF42C0}" type="presOf" srcId="{61FD4C1E-6035-477F-A855-217D094BE59F}" destId="{B5F041D7-8A70-4339-8A4E-6353C8987E48}" srcOrd="0" destOrd="0" presId="urn:microsoft.com/office/officeart/2005/8/layout/chevron2"/>
    <dgm:cxn modelId="{7B9F62D9-6308-4865-9FA5-F2E1A1469866}" type="presParOf" srcId="{FA3652EE-A6FD-409E-B8D1-F94EA9FCA504}" destId="{98C0587F-51ED-447D-8A46-2F307C72DDB7}" srcOrd="0" destOrd="0" presId="urn:microsoft.com/office/officeart/2005/8/layout/chevron2"/>
    <dgm:cxn modelId="{5BBDD501-7968-4901-A07B-DA53028A60E0}" type="presParOf" srcId="{98C0587F-51ED-447D-8A46-2F307C72DDB7}" destId="{B5F041D7-8A70-4339-8A4E-6353C8987E48}" srcOrd="0" destOrd="0" presId="urn:microsoft.com/office/officeart/2005/8/layout/chevron2"/>
    <dgm:cxn modelId="{2B6DBC76-CA95-48EB-983F-1108E6830905}" type="presParOf" srcId="{98C0587F-51ED-447D-8A46-2F307C72DDB7}" destId="{B5E47046-380D-4832-A6E2-5B6E38316B7D}" srcOrd="1" destOrd="0" presId="urn:microsoft.com/office/officeart/2005/8/layout/chevron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1F4FA46-6DD2-429D-A997-46A7853854F2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4A37212D-8AFB-4226-A050-0423853D807E}">
      <dgm:prSet phldrT="[Text]" custT="1"/>
      <dgm:spPr/>
      <dgm:t>
        <a:bodyPr/>
        <a:lstStyle/>
        <a:p>
          <a:r>
            <a:rPr lang="en-US" sz="2800" dirty="0" smtClean="0"/>
            <a:t>4. </a:t>
          </a:r>
          <a:r>
            <a:rPr lang="sr-Cyrl-RS" sz="2800" dirty="0" smtClean="0"/>
            <a:t>Постоји  највише један објект са својством</a:t>
          </a:r>
          <a:r>
            <a:rPr lang="en-US" sz="2800" dirty="0" smtClean="0"/>
            <a:t> </a:t>
          </a:r>
          <a:r>
            <a:rPr lang="sr-Cyrl-RS" sz="2800" dirty="0" smtClean="0"/>
            <a:t>А. </a:t>
          </a:r>
          <a:endParaRPr lang="en-US" sz="2800" dirty="0"/>
        </a:p>
      </dgm:t>
    </dgm:pt>
    <dgm:pt modelId="{A8991EAB-CBCE-41AF-899B-3A3610B6F469}" type="parTrans" cxnId="{14A9110E-052F-4E13-AB93-96AAF817B868}">
      <dgm:prSet/>
      <dgm:spPr/>
      <dgm:t>
        <a:bodyPr/>
        <a:lstStyle/>
        <a:p>
          <a:endParaRPr lang="en-US"/>
        </a:p>
      </dgm:t>
    </dgm:pt>
    <dgm:pt modelId="{828F3EE1-62ED-4F6E-8364-4E79FFFC15BD}" type="sibTrans" cxnId="{14A9110E-052F-4E13-AB93-96AAF817B868}">
      <dgm:prSet/>
      <dgm:spPr/>
      <dgm:t>
        <a:bodyPr/>
        <a:lstStyle/>
        <a:p>
          <a:endParaRPr lang="en-US"/>
        </a:p>
      </dgm:t>
    </dgm:pt>
    <dgm:pt modelId="{7EA010E6-8508-410F-81F4-50BF0496FA72}">
      <dgm:prSet phldrT="[Text]" custT="1"/>
      <dgm:spPr/>
      <dgm:t>
        <a:bodyPr/>
        <a:lstStyle/>
        <a:p>
          <a:r>
            <a:rPr lang="en-US" sz="2800" dirty="0" smtClean="0"/>
            <a:t>5. </a:t>
          </a:r>
          <a:r>
            <a:rPr lang="sr-Cyrl-RS" sz="2800" dirty="0" smtClean="0"/>
            <a:t>Постоји тачно један број чији је </a:t>
          </a:r>
          <a:r>
            <a:rPr lang="sr-Cyrl-RS" sz="2800" dirty="0" smtClean="0"/>
            <a:t>квадрат </a:t>
          </a:r>
          <a:r>
            <a:rPr lang="sr-Cyrl-RS" sz="2800" dirty="0" smtClean="0"/>
            <a:t>0. </a:t>
          </a:r>
          <a:endParaRPr lang="en-US" sz="2800" dirty="0"/>
        </a:p>
      </dgm:t>
    </dgm:pt>
    <dgm:pt modelId="{E463F7F2-9B7C-4FB3-A635-11BA23398D09}" type="parTrans" cxnId="{C533FAF3-7BED-4BF1-94BE-2CF950676C16}">
      <dgm:prSet/>
      <dgm:spPr/>
      <dgm:t>
        <a:bodyPr/>
        <a:lstStyle/>
        <a:p>
          <a:endParaRPr lang="en-US"/>
        </a:p>
      </dgm:t>
    </dgm:pt>
    <dgm:pt modelId="{6269718E-BA18-40B0-B244-FE1ED71A29AC}" type="sibTrans" cxnId="{C533FAF3-7BED-4BF1-94BE-2CF950676C16}">
      <dgm:prSet/>
      <dgm:spPr/>
      <dgm:t>
        <a:bodyPr/>
        <a:lstStyle/>
        <a:p>
          <a:endParaRPr lang="en-US"/>
        </a:p>
      </dgm:t>
    </dgm:pt>
    <dgm:pt modelId="{92DA141A-24F9-45DA-A252-290C1A31C460}">
      <dgm:prSet phldrT="[Text]" custT="1"/>
      <dgm:spPr/>
      <dgm:t>
        <a:bodyPr/>
        <a:lstStyle/>
        <a:p>
          <a:r>
            <a:rPr lang="en-US" sz="2800" dirty="0" smtClean="0"/>
            <a:t>6. </a:t>
          </a:r>
          <a:r>
            <a:rPr lang="sr-Cyrl-RS" sz="2800" dirty="0" smtClean="0"/>
            <a:t>За свака два реална броја постоји број који је већи од оба.</a:t>
          </a:r>
          <a:endParaRPr lang="en-US" sz="2800" dirty="0"/>
        </a:p>
      </dgm:t>
    </dgm:pt>
    <dgm:pt modelId="{94D5ACE0-7B54-4576-84B4-3CCB9C21CA15}" type="parTrans" cxnId="{D8EDAFF1-D0D7-4D04-AB62-E8A1E99C7A31}">
      <dgm:prSet/>
      <dgm:spPr/>
      <dgm:t>
        <a:bodyPr/>
        <a:lstStyle/>
        <a:p>
          <a:endParaRPr lang="en-US"/>
        </a:p>
      </dgm:t>
    </dgm:pt>
    <dgm:pt modelId="{5E7E82B4-B09D-431B-81B4-9134571ABEC5}" type="sibTrans" cxnId="{D8EDAFF1-D0D7-4D04-AB62-E8A1E99C7A31}">
      <dgm:prSet/>
      <dgm:spPr/>
      <dgm:t>
        <a:bodyPr/>
        <a:lstStyle/>
        <a:p>
          <a:endParaRPr lang="en-US"/>
        </a:p>
      </dgm:t>
    </dgm:pt>
    <dgm:pt modelId="{12BE76F3-AAD4-491C-9561-31EBA2164FC1}" type="pres">
      <dgm:prSet presAssocID="{E1F4FA46-6DD2-429D-A997-46A7853854F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4C4B6F-A334-4425-8753-4D8746288E26}" type="pres">
      <dgm:prSet presAssocID="{4A37212D-8AFB-4226-A050-0423853D807E}" presName="parentLin" presStyleCnt="0"/>
      <dgm:spPr/>
      <dgm:t>
        <a:bodyPr/>
        <a:lstStyle/>
        <a:p>
          <a:endParaRPr lang="en-US"/>
        </a:p>
      </dgm:t>
    </dgm:pt>
    <dgm:pt modelId="{9E754410-72B6-4203-A78A-7F59678957E8}" type="pres">
      <dgm:prSet presAssocID="{4A37212D-8AFB-4226-A050-0423853D807E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BDD23A5D-DB42-43A0-949A-A7884118F261}" type="pres">
      <dgm:prSet presAssocID="{4A37212D-8AFB-4226-A050-0423853D807E}" presName="parentText" presStyleLbl="node1" presStyleIdx="0" presStyleCnt="3" custScaleX="158809" custScaleY="38971" custLinFactNeighborX="-60599" custLinFactNeighborY="-863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987B96-0418-4830-BE35-57DA9377496E}" type="pres">
      <dgm:prSet presAssocID="{4A37212D-8AFB-4226-A050-0423853D807E}" presName="negativeSpace" presStyleCnt="0"/>
      <dgm:spPr/>
      <dgm:t>
        <a:bodyPr/>
        <a:lstStyle/>
        <a:p>
          <a:endParaRPr lang="en-US"/>
        </a:p>
      </dgm:t>
    </dgm:pt>
    <dgm:pt modelId="{04283434-BB60-4FC2-8B7B-84F216CA2016}" type="pres">
      <dgm:prSet presAssocID="{4A37212D-8AFB-4226-A050-0423853D807E}" presName="childText" presStyleLbl="conFgAcc1" presStyleIdx="0" presStyleCnt="3" custScaleY="91130" custLinFactNeighborY="-4671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EA65CB1-CB32-40E5-BECD-57DB31C8392B}" type="pres">
      <dgm:prSet presAssocID="{828F3EE1-62ED-4F6E-8364-4E79FFFC15BD}" presName="spaceBetweenRectangles" presStyleCnt="0"/>
      <dgm:spPr/>
      <dgm:t>
        <a:bodyPr/>
        <a:lstStyle/>
        <a:p>
          <a:endParaRPr lang="en-US"/>
        </a:p>
      </dgm:t>
    </dgm:pt>
    <dgm:pt modelId="{C8E2862F-7281-4040-9A40-844CB6CC8563}" type="pres">
      <dgm:prSet presAssocID="{7EA010E6-8508-410F-81F4-50BF0496FA72}" presName="parentLin" presStyleCnt="0"/>
      <dgm:spPr/>
      <dgm:t>
        <a:bodyPr/>
        <a:lstStyle/>
        <a:p>
          <a:endParaRPr lang="en-US"/>
        </a:p>
      </dgm:t>
    </dgm:pt>
    <dgm:pt modelId="{E41F9F4D-C350-4037-BFBD-9EB500BCBC83}" type="pres">
      <dgm:prSet presAssocID="{7EA010E6-8508-410F-81F4-50BF0496FA7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4B1EA14-DE05-42B2-9D01-EF476DB51940}" type="pres">
      <dgm:prSet presAssocID="{7EA010E6-8508-410F-81F4-50BF0496FA72}" presName="parentText" presStyleLbl="node1" presStyleIdx="1" presStyleCnt="3" custScaleX="131134" custScaleY="40561" custLinFactNeighborX="-49152" custLinFactNeighborY="-899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8BA6F0-5B59-49B7-A6F9-8B63BEC0B21D}" type="pres">
      <dgm:prSet presAssocID="{7EA010E6-8508-410F-81F4-50BF0496FA72}" presName="negativeSpace" presStyleCnt="0"/>
      <dgm:spPr/>
      <dgm:t>
        <a:bodyPr/>
        <a:lstStyle/>
        <a:p>
          <a:endParaRPr lang="en-US"/>
        </a:p>
      </dgm:t>
    </dgm:pt>
    <dgm:pt modelId="{125ED926-F37D-4F3B-BB15-B51D31FE263E}" type="pres">
      <dgm:prSet presAssocID="{7EA010E6-8508-410F-81F4-50BF0496FA72}" presName="childText" presStyleLbl="conFgAcc1" presStyleIdx="1" presStyleCnt="3" custScaleY="110271" custLinFactNeighborY="-30285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D43370CC-32CA-4569-9C07-A97BB3024370}" type="pres">
      <dgm:prSet presAssocID="{6269718E-BA18-40B0-B244-FE1ED71A29AC}" presName="spaceBetweenRectangles" presStyleCnt="0"/>
      <dgm:spPr/>
      <dgm:t>
        <a:bodyPr/>
        <a:lstStyle/>
        <a:p>
          <a:endParaRPr lang="en-US"/>
        </a:p>
      </dgm:t>
    </dgm:pt>
    <dgm:pt modelId="{43F8EF2B-978F-4870-8A3E-4ACD7EDA364F}" type="pres">
      <dgm:prSet presAssocID="{92DA141A-24F9-45DA-A252-290C1A31C460}" presName="parentLin" presStyleCnt="0"/>
      <dgm:spPr/>
      <dgm:t>
        <a:bodyPr/>
        <a:lstStyle/>
        <a:p>
          <a:endParaRPr lang="en-US"/>
        </a:p>
      </dgm:t>
    </dgm:pt>
    <dgm:pt modelId="{61842581-58B6-4DDC-9A4B-C54AEF1964C5}" type="pres">
      <dgm:prSet presAssocID="{92DA141A-24F9-45DA-A252-290C1A31C460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864C0C9A-BF66-44F1-B0B3-365F3F45D700}" type="pres">
      <dgm:prSet presAssocID="{92DA141A-24F9-45DA-A252-290C1A31C460}" presName="parentText" presStyleLbl="node1" presStyleIdx="2" presStyleCnt="3" custScaleX="125667" custScaleY="38991" custLinFactNeighborX="-32203" custLinFactNeighborY="-1115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F33170-DF63-4099-9044-55C5A3DFC077}" type="pres">
      <dgm:prSet presAssocID="{92DA141A-24F9-45DA-A252-290C1A31C460}" presName="negativeSpace" presStyleCnt="0"/>
      <dgm:spPr/>
      <dgm:t>
        <a:bodyPr/>
        <a:lstStyle/>
        <a:p>
          <a:endParaRPr lang="en-US"/>
        </a:p>
      </dgm:t>
    </dgm:pt>
    <dgm:pt modelId="{29AC2B55-D96D-4A28-B9E8-A8D988F1305D}" type="pres">
      <dgm:prSet presAssocID="{92DA141A-24F9-45DA-A252-290C1A31C460}" presName="childText" presStyleLbl="conFgAcc1" presStyleIdx="2" presStyleCnt="3" custScaleY="116032" custLinFactNeighborY="-11770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</dgm:ptLst>
  <dgm:cxnLst>
    <dgm:cxn modelId="{C8F9617C-84FC-40BE-86E6-3665EE8E6C3A}" type="presOf" srcId="{4A37212D-8AFB-4226-A050-0423853D807E}" destId="{9E754410-72B6-4203-A78A-7F59678957E8}" srcOrd="0" destOrd="0" presId="urn:microsoft.com/office/officeart/2005/8/layout/list1"/>
    <dgm:cxn modelId="{918B2C70-8E1E-4411-8D7F-DFEC2DE4EB28}" type="presOf" srcId="{7EA010E6-8508-410F-81F4-50BF0496FA72}" destId="{E41F9F4D-C350-4037-BFBD-9EB500BCBC83}" srcOrd="0" destOrd="0" presId="urn:microsoft.com/office/officeart/2005/8/layout/list1"/>
    <dgm:cxn modelId="{C533FAF3-7BED-4BF1-94BE-2CF950676C16}" srcId="{E1F4FA46-6DD2-429D-A997-46A7853854F2}" destId="{7EA010E6-8508-410F-81F4-50BF0496FA72}" srcOrd="1" destOrd="0" parTransId="{E463F7F2-9B7C-4FB3-A635-11BA23398D09}" sibTransId="{6269718E-BA18-40B0-B244-FE1ED71A29AC}"/>
    <dgm:cxn modelId="{737C527E-7FD1-46A0-9D2E-6C4766B8B07B}" type="presOf" srcId="{7EA010E6-8508-410F-81F4-50BF0496FA72}" destId="{C4B1EA14-DE05-42B2-9D01-EF476DB51940}" srcOrd="1" destOrd="0" presId="urn:microsoft.com/office/officeart/2005/8/layout/list1"/>
    <dgm:cxn modelId="{F28B2979-4818-4DB9-AD8B-E9068C06F45C}" type="presOf" srcId="{E1F4FA46-6DD2-429D-A997-46A7853854F2}" destId="{12BE76F3-AAD4-491C-9561-31EBA2164FC1}" srcOrd="0" destOrd="0" presId="urn:microsoft.com/office/officeart/2005/8/layout/list1"/>
    <dgm:cxn modelId="{14A9110E-052F-4E13-AB93-96AAF817B868}" srcId="{E1F4FA46-6DD2-429D-A997-46A7853854F2}" destId="{4A37212D-8AFB-4226-A050-0423853D807E}" srcOrd="0" destOrd="0" parTransId="{A8991EAB-CBCE-41AF-899B-3A3610B6F469}" sibTransId="{828F3EE1-62ED-4F6E-8364-4E79FFFC15BD}"/>
    <dgm:cxn modelId="{83094BD9-5352-4C10-9515-419D8912A412}" type="presOf" srcId="{92DA141A-24F9-45DA-A252-290C1A31C460}" destId="{864C0C9A-BF66-44F1-B0B3-365F3F45D700}" srcOrd="1" destOrd="0" presId="urn:microsoft.com/office/officeart/2005/8/layout/list1"/>
    <dgm:cxn modelId="{6A5C860B-8583-4E8D-9805-504C91B3ED7E}" type="presOf" srcId="{4A37212D-8AFB-4226-A050-0423853D807E}" destId="{BDD23A5D-DB42-43A0-949A-A7884118F261}" srcOrd="1" destOrd="0" presId="urn:microsoft.com/office/officeart/2005/8/layout/list1"/>
    <dgm:cxn modelId="{D36A5E29-3AF2-41F6-8A63-08286D3F6A1A}" type="presOf" srcId="{92DA141A-24F9-45DA-A252-290C1A31C460}" destId="{61842581-58B6-4DDC-9A4B-C54AEF1964C5}" srcOrd="0" destOrd="0" presId="urn:microsoft.com/office/officeart/2005/8/layout/list1"/>
    <dgm:cxn modelId="{D8EDAFF1-D0D7-4D04-AB62-E8A1E99C7A31}" srcId="{E1F4FA46-6DD2-429D-A997-46A7853854F2}" destId="{92DA141A-24F9-45DA-A252-290C1A31C460}" srcOrd="2" destOrd="0" parTransId="{94D5ACE0-7B54-4576-84B4-3CCB9C21CA15}" sibTransId="{5E7E82B4-B09D-431B-81B4-9134571ABEC5}"/>
    <dgm:cxn modelId="{32BA232F-BEE4-4E68-A2E2-B423A05761A0}" type="presParOf" srcId="{12BE76F3-AAD4-491C-9561-31EBA2164FC1}" destId="{274C4B6F-A334-4425-8753-4D8746288E26}" srcOrd="0" destOrd="0" presId="urn:microsoft.com/office/officeart/2005/8/layout/list1"/>
    <dgm:cxn modelId="{4D0BC668-D6FF-4EEB-956B-A334D9F8487C}" type="presParOf" srcId="{274C4B6F-A334-4425-8753-4D8746288E26}" destId="{9E754410-72B6-4203-A78A-7F59678957E8}" srcOrd="0" destOrd="0" presId="urn:microsoft.com/office/officeart/2005/8/layout/list1"/>
    <dgm:cxn modelId="{03F42F0A-914B-49F0-B270-93644554AB69}" type="presParOf" srcId="{274C4B6F-A334-4425-8753-4D8746288E26}" destId="{BDD23A5D-DB42-43A0-949A-A7884118F261}" srcOrd="1" destOrd="0" presId="urn:microsoft.com/office/officeart/2005/8/layout/list1"/>
    <dgm:cxn modelId="{CD53A59C-A5A9-4AF9-BF05-A92D11ACA8CD}" type="presParOf" srcId="{12BE76F3-AAD4-491C-9561-31EBA2164FC1}" destId="{61987B96-0418-4830-BE35-57DA9377496E}" srcOrd="1" destOrd="0" presId="urn:microsoft.com/office/officeart/2005/8/layout/list1"/>
    <dgm:cxn modelId="{83D20947-1EDF-46D2-9285-40ECFA19EBDC}" type="presParOf" srcId="{12BE76F3-AAD4-491C-9561-31EBA2164FC1}" destId="{04283434-BB60-4FC2-8B7B-84F216CA2016}" srcOrd="2" destOrd="0" presId="urn:microsoft.com/office/officeart/2005/8/layout/list1"/>
    <dgm:cxn modelId="{B877ADD5-5AB0-4983-A562-D80E0527E03A}" type="presParOf" srcId="{12BE76F3-AAD4-491C-9561-31EBA2164FC1}" destId="{8EA65CB1-CB32-40E5-BECD-57DB31C8392B}" srcOrd="3" destOrd="0" presId="urn:microsoft.com/office/officeart/2005/8/layout/list1"/>
    <dgm:cxn modelId="{3F5ABC99-50CE-4A35-999D-E9B63BD8D038}" type="presParOf" srcId="{12BE76F3-AAD4-491C-9561-31EBA2164FC1}" destId="{C8E2862F-7281-4040-9A40-844CB6CC8563}" srcOrd="4" destOrd="0" presId="urn:microsoft.com/office/officeart/2005/8/layout/list1"/>
    <dgm:cxn modelId="{6CC54D7F-9B66-41DB-9B07-992CDB265EEB}" type="presParOf" srcId="{C8E2862F-7281-4040-9A40-844CB6CC8563}" destId="{E41F9F4D-C350-4037-BFBD-9EB500BCBC83}" srcOrd="0" destOrd="0" presId="urn:microsoft.com/office/officeart/2005/8/layout/list1"/>
    <dgm:cxn modelId="{51E14BCB-7E52-44CB-B2A0-2B79D5296C50}" type="presParOf" srcId="{C8E2862F-7281-4040-9A40-844CB6CC8563}" destId="{C4B1EA14-DE05-42B2-9D01-EF476DB51940}" srcOrd="1" destOrd="0" presId="urn:microsoft.com/office/officeart/2005/8/layout/list1"/>
    <dgm:cxn modelId="{D2F9FCC2-9BA3-4CD0-9371-8356A6E393D5}" type="presParOf" srcId="{12BE76F3-AAD4-491C-9561-31EBA2164FC1}" destId="{C98BA6F0-5B59-49B7-A6F9-8B63BEC0B21D}" srcOrd="5" destOrd="0" presId="urn:microsoft.com/office/officeart/2005/8/layout/list1"/>
    <dgm:cxn modelId="{358E7FDC-D64E-4BD7-A6D6-D0AD137F4726}" type="presParOf" srcId="{12BE76F3-AAD4-491C-9561-31EBA2164FC1}" destId="{125ED926-F37D-4F3B-BB15-B51D31FE263E}" srcOrd="6" destOrd="0" presId="urn:microsoft.com/office/officeart/2005/8/layout/list1"/>
    <dgm:cxn modelId="{6F746452-6222-44FF-8439-2E895ABEE94B}" type="presParOf" srcId="{12BE76F3-AAD4-491C-9561-31EBA2164FC1}" destId="{D43370CC-32CA-4569-9C07-A97BB3024370}" srcOrd="7" destOrd="0" presId="urn:microsoft.com/office/officeart/2005/8/layout/list1"/>
    <dgm:cxn modelId="{9D83CE3A-85CC-4767-BC2A-15A316225928}" type="presParOf" srcId="{12BE76F3-AAD4-491C-9561-31EBA2164FC1}" destId="{43F8EF2B-978F-4870-8A3E-4ACD7EDA364F}" srcOrd="8" destOrd="0" presId="urn:microsoft.com/office/officeart/2005/8/layout/list1"/>
    <dgm:cxn modelId="{58C3FFF3-63E1-4898-9F44-D89017BF5172}" type="presParOf" srcId="{43F8EF2B-978F-4870-8A3E-4ACD7EDA364F}" destId="{61842581-58B6-4DDC-9A4B-C54AEF1964C5}" srcOrd="0" destOrd="0" presId="urn:microsoft.com/office/officeart/2005/8/layout/list1"/>
    <dgm:cxn modelId="{C4541EE2-3DB2-4E85-8529-D6B9FEE10415}" type="presParOf" srcId="{43F8EF2B-978F-4870-8A3E-4ACD7EDA364F}" destId="{864C0C9A-BF66-44F1-B0B3-365F3F45D700}" srcOrd="1" destOrd="0" presId="urn:microsoft.com/office/officeart/2005/8/layout/list1"/>
    <dgm:cxn modelId="{BEDB0BAA-3FCB-499F-B97A-A8F341EFF3EE}" type="presParOf" srcId="{12BE76F3-AAD4-491C-9561-31EBA2164FC1}" destId="{69F33170-DF63-4099-9044-55C5A3DFC077}" srcOrd="9" destOrd="0" presId="urn:microsoft.com/office/officeart/2005/8/layout/list1"/>
    <dgm:cxn modelId="{6B372838-D9E4-4037-8B34-A0333376F664}" type="presParOf" srcId="{12BE76F3-AAD4-491C-9561-31EBA2164FC1}" destId="{29AC2B55-D96D-4A28-B9E8-A8D988F1305D}" srcOrd="10" destOrd="0" presId="urn:microsoft.com/office/officeart/2005/8/layout/list1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D5D8E34-152A-4136-9BBD-18C50FD6565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716565-9CCD-4E4D-88CF-9A7710FF2206}">
      <dgm:prSet/>
      <dgm:spPr/>
      <dgm:t>
        <a:bodyPr/>
        <a:lstStyle/>
        <a:p>
          <a:pPr rtl="0"/>
          <a:r>
            <a:rPr lang="sr-Cyrl-RS" dirty="0" smtClean="0"/>
            <a:t>Записати уз помоћ квантификатора!</a:t>
          </a:r>
          <a:endParaRPr lang="en-US" dirty="0"/>
        </a:p>
      </dgm:t>
    </dgm:pt>
    <dgm:pt modelId="{DD912A7A-9DB7-4CE0-958D-2D22A2547D49}" type="parTrans" cxnId="{E61F4E41-57D7-4D99-8E9C-06A8ADEDD47C}">
      <dgm:prSet/>
      <dgm:spPr/>
      <dgm:t>
        <a:bodyPr/>
        <a:lstStyle/>
        <a:p>
          <a:endParaRPr lang="en-US"/>
        </a:p>
      </dgm:t>
    </dgm:pt>
    <dgm:pt modelId="{A1A486D1-1C43-4176-A7CF-D395049279AE}" type="sibTrans" cxnId="{E61F4E41-57D7-4D99-8E9C-06A8ADEDD47C}">
      <dgm:prSet/>
      <dgm:spPr/>
      <dgm:t>
        <a:bodyPr/>
        <a:lstStyle/>
        <a:p>
          <a:endParaRPr lang="en-US"/>
        </a:p>
      </dgm:t>
    </dgm:pt>
    <dgm:pt modelId="{2FF65173-4CE3-4B39-965E-B80826DD963E}">
      <dgm:prSet custT="1"/>
      <dgm:spPr/>
      <dgm:t>
        <a:bodyPr/>
        <a:lstStyle/>
        <a:p>
          <a:r>
            <a:rPr lang="sr-Cyrl-RS" sz="1800" dirty="0" smtClean="0"/>
            <a:t>Одговори</a:t>
          </a:r>
          <a:endParaRPr lang="en-US" sz="1800" dirty="0"/>
        </a:p>
      </dgm:t>
    </dgm:pt>
    <dgm:pt modelId="{58399F8A-3179-49F4-9EE4-702F093D63A5}" type="parTrans" cxnId="{55F45F98-719F-4CE6-A495-5EE4FA15B28E}">
      <dgm:prSet/>
      <dgm:spPr/>
    </dgm:pt>
    <dgm:pt modelId="{962D2A63-7734-4EA6-946F-04BE2355ABFC}" type="sibTrans" cxnId="{55F45F98-719F-4CE6-A495-5EE4FA15B28E}">
      <dgm:prSet/>
      <dgm:spPr/>
    </dgm:pt>
    <dgm:pt modelId="{CE9BEE95-2459-4B79-BB15-3E6E220F98B9}" type="pres">
      <dgm:prSet presAssocID="{9D5D8E34-152A-4136-9BBD-18C50FD6565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A4B85E4-8E80-4F9C-A078-FCE5B2B7940D}" type="pres">
      <dgm:prSet presAssocID="{3D716565-9CCD-4E4D-88CF-9A7710FF2206}" presName="composite" presStyleCnt="0"/>
      <dgm:spPr/>
    </dgm:pt>
    <dgm:pt modelId="{055DC9B9-9C29-4EF5-9806-1449298B6BBF}" type="pres">
      <dgm:prSet presAssocID="{3D716565-9CCD-4E4D-88CF-9A7710FF2206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D231FA-B52C-4F00-8D2F-57D9F9E8D038}" type="pres">
      <dgm:prSet presAssocID="{3D716565-9CCD-4E4D-88CF-9A7710FF2206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1F4E41-57D7-4D99-8E9C-06A8ADEDD47C}" srcId="{9D5D8E34-152A-4136-9BBD-18C50FD65650}" destId="{3D716565-9CCD-4E4D-88CF-9A7710FF2206}" srcOrd="0" destOrd="0" parTransId="{DD912A7A-9DB7-4CE0-958D-2D22A2547D49}" sibTransId="{A1A486D1-1C43-4176-A7CF-D395049279AE}"/>
    <dgm:cxn modelId="{55F45F98-719F-4CE6-A495-5EE4FA15B28E}" srcId="{3D716565-9CCD-4E4D-88CF-9A7710FF2206}" destId="{2FF65173-4CE3-4B39-965E-B80826DD963E}" srcOrd="0" destOrd="0" parTransId="{58399F8A-3179-49F4-9EE4-702F093D63A5}" sibTransId="{962D2A63-7734-4EA6-946F-04BE2355ABFC}"/>
    <dgm:cxn modelId="{70139167-D421-4746-94E5-1FAE3B349057}" type="presOf" srcId="{2FF65173-4CE3-4B39-965E-B80826DD963E}" destId="{EFD231FA-B52C-4F00-8D2F-57D9F9E8D038}" srcOrd="0" destOrd="0" presId="urn:microsoft.com/office/officeart/2005/8/layout/chevron2"/>
    <dgm:cxn modelId="{852B12ED-F3F2-4288-9C89-034F923B1172}" type="presOf" srcId="{9D5D8E34-152A-4136-9BBD-18C50FD65650}" destId="{CE9BEE95-2459-4B79-BB15-3E6E220F98B9}" srcOrd="0" destOrd="0" presId="urn:microsoft.com/office/officeart/2005/8/layout/chevron2"/>
    <dgm:cxn modelId="{C836CDB8-878C-49AF-A1E3-7D52CA7E5A8F}" type="presOf" srcId="{3D716565-9CCD-4E4D-88CF-9A7710FF2206}" destId="{055DC9B9-9C29-4EF5-9806-1449298B6BBF}" srcOrd="0" destOrd="0" presId="urn:microsoft.com/office/officeart/2005/8/layout/chevron2"/>
    <dgm:cxn modelId="{BE5500C7-0F1E-4A31-BC1C-4B0047389776}" type="presParOf" srcId="{CE9BEE95-2459-4B79-BB15-3E6E220F98B9}" destId="{EA4B85E4-8E80-4F9C-A078-FCE5B2B7940D}" srcOrd="0" destOrd="0" presId="urn:microsoft.com/office/officeart/2005/8/layout/chevron2"/>
    <dgm:cxn modelId="{18153459-5E7C-47A4-A16A-8DF340AF9C63}" type="presParOf" srcId="{EA4B85E4-8E80-4F9C-A078-FCE5B2B7940D}" destId="{055DC9B9-9C29-4EF5-9806-1449298B6BBF}" srcOrd="0" destOrd="0" presId="urn:microsoft.com/office/officeart/2005/8/layout/chevron2"/>
    <dgm:cxn modelId="{232E3C84-3402-47C4-BEDC-F1B181B1AE91}" type="presParOf" srcId="{EA4B85E4-8E80-4F9C-A078-FCE5B2B7940D}" destId="{EFD231FA-B52C-4F00-8D2F-57D9F9E8D038}" srcOrd="1" destOrd="0" presId="urn:microsoft.com/office/officeart/2005/8/layout/chevron2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1F4FA46-6DD2-429D-A997-46A7853854F2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4A37212D-8AFB-4226-A050-0423853D807E}">
      <dgm:prSet phldrT="[Text]" custT="1"/>
      <dgm:spPr/>
      <dgm:t>
        <a:bodyPr/>
        <a:lstStyle/>
        <a:p>
          <a:r>
            <a:rPr lang="en-US" sz="2800" dirty="0" smtClean="0"/>
            <a:t>7. </a:t>
          </a:r>
          <a:r>
            <a:rPr lang="sr-Cyrl-RS" sz="2800" dirty="0" smtClean="0"/>
            <a:t>Постоје тачно два реална броја чији је </a:t>
          </a:r>
          <a:r>
            <a:rPr lang="sr-Cyrl-RS" sz="2800" dirty="0" smtClean="0"/>
            <a:t>квадрат 9</a:t>
          </a:r>
          <a:r>
            <a:rPr lang="sr-Cyrl-RS" sz="2800" dirty="0" smtClean="0"/>
            <a:t>. </a:t>
          </a:r>
          <a:endParaRPr lang="en-US" sz="2800" dirty="0"/>
        </a:p>
      </dgm:t>
    </dgm:pt>
    <dgm:pt modelId="{A8991EAB-CBCE-41AF-899B-3A3610B6F469}" type="parTrans" cxnId="{14A9110E-052F-4E13-AB93-96AAF817B868}">
      <dgm:prSet/>
      <dgm:spPr/>
      <dgm:t>
        <a:bodyPr/>
        <a:lstStyle/>
        <a:p>
          <a:endParaRPr lang="en-US"/>
        </a:p>
      </dgm:t>
    </dgm:pt>
    <dgm:pt modelId="{828F3EE1-62ED-4F6E-8364-4E79FFFC15BD}" type="sibTrans" cxnId="{14A9110E-052F-4E13-AB93-96AAF817B868}">
      <dgm:prSet/>
      <dgm:spPr/>
      <dgm:t>
        <a:bodyPr/>
        <a:lstStyle/>
        <a:p>
          <a:endParaRPr lang="en-US"/>
        </a:p>
      </dgm:t>
    </dgm:pt>
    <dgm:pt modelId="{7EA010E6-8508-410F-81F4-50BF0496FA72}">
      <dgm:prSet phldrT="[Text]" custT="1"/>
      <dgm:spPr/>
      <dgm:t>
        <a:bodyPr/>
        <a:lstStyle/>
        <a:p>
          <a:r>
            <a:rPr lang="en-US" sz="2800" dirty="0" smtClean="0"/>
            <a:t>8. </a:t>
          </a:r>
          <a:r>
            <a:rPr lang="sr-Cyrl-RS" sz="2800" dirty="0" smtClean="0"/>
            <a:t>Једначина </a:t>
          </a:r>
          <a:r>
            <a:rPr lang="en-US" sz="2800" dirty="0" smtClean="0"/>
            <a:t>x</a:t>
          </a:r>
          <a:r>
            <a:rPr lang="en-US" sz="2800" dirty="0" smtClean="0">
              <a:latin typeface="Arial"/>
              <a:cs typeface="Arial"/>
            </a:rPr>
            <a:t>²+1=0 </a:t>
          </a:r>
          <a:r>
            <a:rPr lang="sr-Cyrl-RS" sz="2800" dirty="0" smtClean="0">
              <a:latin typeface="Arial"/>
              <a:cs typeface="Arial"/>
            </a:rPr>
            <a:t>нема решења у скупу </a:t>
          </a:r>
          <a:r>
            <a:rPr lang="en-US" sz="2800" dirty="0" smtClean="0">
              <a:latin typeface="Arial"/>
              <a:cs typeface="Arial"/>
            </a:rPr>
            <a:t>R</a:t>
          </a:r>
          <a:r>
            <a:rPr lang="sr-Cyrl-RS" sz="2800" dirty="0" smtClean="0"/>
            <a:t>. </a:t>
          </a:r>
          <a:endParaRPr lang="en-US" sz="2800" dirty="0"/>
        </a:p>
      </dgm:t>
    </dgm:pt>
    <dgm:pt modelId="{E463F7F2-9B7C-4FB3-A635-11BA23398D09}" type="parTrans" cxnId="{C533FAF3-7BED-4BF1-94BE-2CF950676C16}">
      <dgm:prSet/>
      <dgm:spPr/>
      <dgm:t>
        <a:bodyPr/>
        <a:lstStyle/>
        <a:p>
          <a:endParaRPr lang="en-US"/>
        </a:p>
      </dgm:t>
    </dgm:pt>
    <dgm:pt modelId="{6269718E-BA18-40B0-B244-FE1ED71A29AC}" type="sibTrans" cxnId="{C533FAF3-7BED-4BF1-94BE-2CF950676C16}">
      <dgm:prSet/>
      <dgm:spPr/>
      <dgm:t>
        <a:bodyPr/>
        <a:lstStyle/>
        <a:p>
          <a:endParaRPr lang="en-US"/>
        </a:p>
      </dgm:t>
    </dgm:pt>
    <dgm:pt modelId="{92DA141A-24F9-45DA-A252-290C1A31C460}">
      <dgm:prSet phldrT="[Text]" custT="1"/>
      <dgm:spPr/>
      <dgm:t>
        <a:bodyPr/>
        <a:lstStyle/>
        <a:p>
          <a:r>
            <a:rPr lang="en-US" sz="2800" dirty="0" smtClean="0"/>
            <a:t>9. </a:t>
          </a:r>
          <a:r>
            <a:rPr lang="sr-Cyrl-RS" sz="2800" dirty="0" smtClean="0"/>
            <a:t>Између свака два рационална </a:t>
          </a:r>
          <a:r>
            <a:rPr lang="sr-Cyrl-RS" sz="2800" smtClean="0"/>
            <a:t>броја постоји </a:t>
          </a:r>
          <a:r>
            <a:rPr lang="sr-Cyrl-RS" sz="2800" dirty="0" smtClean="0"/>
            <a:t>рационалан број.</a:t>
          </a:r>
          <a:endParaRPr lang="en-US" sz="2800" dirty="0"/>
        </a:p>
      </dgm:t>
    </dgm:pt>
    <dgm:pt modelId="{94D5ACE0-7B54-4576-84B4-3CCB9C21CA15}" type="parTrans" cxnId="{D8EDAFF1-D0D7-4D04-AB62-E8A1E99C7A31}">
      <dgm:prSet/>
      <dgm:spPr/>
      <dgm:t>
        <a:bodyPr/>
        <a:lstStyle/>
        <a:p>
          <a:endParaRPr lang="en-US"/>
        </a:p>
      </dgm:t>
    </dgm:pt>
    <dgm:pt modelId="{5E7E82B4-B09D-431B-81B4-9134571ABEC5}" type="sibTrans" cxnId="{D8EDAFF1-D0D7-4D04-AB62-E8A1E99C7A31}">
      <dgm:prSet/>
      <dgm:spPr/>
      <dgm:t>
        <a:bodyPr/>
        <a:lstStyle/>
        <a:p>
          <a:endParaRPr lang="en-US"/>
        </a:p>
      </dgm:t>
    </dgm:pt>
    <dgm:pt modelId="{12BE76F3-AAD4-491C-9561-31EBA2164FC1}" type="pres">
      <dgm:prSet presAssocID="{E1F4FA46-6DD2-429D-A997-46A7853854F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4C4B6F-A334-4425-8753-4D8746288E26}" type="pres">
      <dgm:prSet presAssocID="{4A37212D-8AFB-4226-A050-0423853D807E}" presName="parentLin" presStyleCnt="0"/>
      <dgm:spPr/>
      <dgm:t>
        <a:bodyPr/>
        <a:lstStyle/>
        <a:p>
          <a:endParaRPr lang="en-US"/>
        </a:p>
      </dgm:t>
    </dgm:pt>
    <dgm:pt modelId="{9E754410-72B6-4203-A78A-7F59678957E8}" type="pres">
      <dgm:prSet presAssocID="{4A37212D-8AFB-4226-A050-0423853D807E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BDD23A5D-DB42-43A0-949A-A7884118F261}" type="pres">
      <dgm:prSet presAssocID="{4A37212D-8AFB-4226-A050-0423853D807E}" presName="parentText" presStyleLbl="node1" presStyleIdx="0" presStyleCnt="3" custScaleX="161287" custScaleY="43310" custLinFactNeighborX="-57867" custLinFactNeighborY="-360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987B96-0418-4830-BE35-57DA9377496E}" type="pres">
      <dgm:prSet presAssocID="{4A37212D-8AFB-4226-A050-0423853D807E}" presName="negativeSpace" presStyleCnt="0"/>
      <dgm:spPr/>
      <dgm:t>
        <a:bodyPr/>
        <a:lstStyle/>
        <a:p>
          <a:endParaRPr lang="en-US"/>
        </a:p>
      </dgm:t>
    </dgm:pt>
    <dgm:pt modelId="{04283434-BB60-4FC2-8B7B-84F216CA2016}" type="pres">
      <dgm:prSet presAssocID="{4A37212D-8AFB-4226-A050-0423853D807E}" presName="childText" presStyleLbl="conFgAcc1" presStyleIdx="0" presStyleCnt="3" custScaleY="148737" custLinFactNeighborY="-68408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EA65CB1-CB32-40E5-BECD-57DB31C8392B}" type="pres">
      <dgm:prSet presAssocID="{828F3EE1-62ED-4F6E-8364-4E79FFFC15BD}" presName="spaceBetweenRectangles" presStyleCnt="0"/>
      <dgm:spPr/>
      <dgm:t>
        <a:bodyPr/>
        <a:lstStyle/>
        <a:p>
          <a:endParaRPr lang="en-US"/>
        </a:p>
      </dgm:t>
    </dgm:pt>
    <dgm:pt modelId="{C8E2862F-7281-4040-9A40-844CB6CC8563}" type="pres">
      <dgm:prSet presAssocID="{7EA010E6-8508-410F-81F4-50BF0496FA72}" presName="parentLin" presStyleCnt="0"/>
      <dgm:spPr/>
      <dgm:t>
        <a:bodyPr/>
        <a:lstStyle/>
        <a:p>
          <a:endParaRPr lang="en-US"/>
        </a:p>
      </dgm:t>
    </dgm:pt>
    <dgm:pt modelId="{E41F9F4D-C350-4037-BFBD-9EB500BCBC83}" type="pres">
      <dgm:prSet presAssocID="{7EA010E6-8508-410F-81F4-50BF0496FA7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4B1EA14-DE05-42B2-9D01-EF476DB51940}" type="pres">
      <dgm:prSet presAssocID="{7EA010E6-8508-410F-81F4-50BF0496FA72}" presName="parentText" presStyleLbl="node1" presStyleIdx="1" presStyleCnt="3" custScaleX="163236" custScaleY="28809" custLinFactNeighborX="-36064" custLinFactNeighborY="-894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8BA6F0-5B59-49B7-A6F9-8B63BEC0B21D}" type="pres">
      <dgm:prSet presAssocID="{7EA010E6-8508-410F-81F4-50BF0496FA72}" presName="negativeSpace" presStyleCnt="0"/>
      <dgm:spPr/>
      <dgm:t>
        <a:bodyPr/>
        <a:lstStyle/>
        <a:p>
          <a:endParaRPr lang="en-US"/>
        </a:p>
      </dgm:t>
    </dgm:pt>
    <dgm:pt modelId="{125ED926-F37D-4F3B-BB15-B51D31FE263E}" type="pres">
      <dgm:prSet presAssocID="{7EA010E6-8508-410F-81F4-50BF0496FA72}" presName="childText" presStyleLbl="conFgAcc1" presStyleIdx="1" presStyleCnt="3" custScaleY="96673" custLinFactNeighborY="3024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D43370CC-32CA-4569-9C07-A97BB3024370}" type="pres">
      <dgm:prSet presAssocID="{6269718E-BA18-40B0-B244-FE1ED71A29AC}" presName="spaceBetweenRectangles" presStyleCnt="0"/>
      <dgm:spPr/>
      <dgm:t>
        <a:bodyPr/>
        <a:lstStyle/>
        <a:p>
          <a:endParaRPr lang="en-US"/>
        </a:p>
      </dgm:t>
    </dgm:pt>
    <dgm:pt modelId="{43F8EF2B-978F-4870-8A3E-4ACD7EDA364F}" type="pres">
      <dgm:prSet presAssocID="{92DA141A-24F9-45DA-A252-290C1A31C460}" presName="parentLin" presStyleCnt="0"/>
      <dgm:spPr/>
      <dgm:t>
        <a:bodyPr/>
        <a:lstStyle/>
        <a:p>
          <a:endParaRPr lang="en-US"/>
        </a:p>
      </dgm:t>
    </dgm:pt>
    <dgm:pt modelId="{61842581-58B6-4DDC-9A4B-C54AEF1964C5}" type="pres">
      <dgm:prSet presAssocID="{92DA141A-24F9-45DA-A252-290C1A31C460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864C0C9A-BF66-44F1-B0B3-365F3F45D700}" type="pres">
      <dgm:prSet presAssocID="{92DA141A-24F9-45DA-A252-290C1A31C460}" presName="parentText" presStyleLbl="node1" presStyleIdx="2" presStyleCnt="3" custScaleX="113228" custScaleY="39197" custLinFactNeighborX="-46428" custLinFactNeighborY="-835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F33170-DF63-4099-9044-55C5A3DFC077}" type="pres">
      <dgm:prSet presAssocID="{92DA141A-24F9-45DA-A252-290C1A31C460}" presName="negativeSpace" presStyleCnt="0"/>
      <dgm:spPr/>
      <dgm:t>
        <a:bodyPr/>
        <a:lstStyle/>
        <a:p>
          <a:endParaRPr lang="en-US"/>
        </a:p>
      </dgm:t>
    </dgm:pt>
    <dgm:pt modelId="{29AC2B55-D96D-4A28-B9E8-A8D988F1305D}" type="pres">
      <dgm:prSet presAssocID="{92DA141A-24F9-45DA-A252-290C1A31C460}" presName="childText" presStyleLbl="conFgAcc1" presStyleIdx="2" presStyleCnt="3" custScaleY="10890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</dgm:ptLst>
  <dgm:cxnLst>
    <dgm:cxn modelId="{C533FAF3-7BED-4BF1-94BE-2CF950676C16}" srcId="{E1F4FA46-6DD2-429D-A997-46A7853854F2}" destId="{7EA010E6-8508-410F-81F4-50BF0496FA72}" srcOrd="1" destOrd="0" parTransId="{E463F7F2-9B7C-4FB3-A635-11BA23398D09}" sibTransId="{6269718E-BA18-40B0-B244-FE1ED71A29AC}"/>
    <dgm:cxn modelId="{48718530-64F0-4C3B-8669-AFAA1C66D01C}" type="presOf" srcId="{E1F4FA46-6DD2-429D-A997-46A7853854F2}" destId="{12BE76F3-AAD4-491C-9561-31EBA2164FC1}" srcOrd="0" destOrd="0" presId="urn:microsoft.com/office/officeart/2005/8/layout/list1"/>
    <dgm:cxn modelId="{EF75DFB3-97BA-43B7-A1CF-067D54D256F3}" type="presOf" srcId="{4A37212D-8AFB-4226-A050-0423853D807E}" destId="{BDD23A5D-DB42-43A0-949A-A7884118F261}" srcOrd="1" destOrd="0" presId="urn:microsoft.com/office/officeart/2005/8/layout/list1"/>
    <dgm:cxn modelId="{29E02F1C-B70A-4A69-8416-6B409D0A6F45}" type="presOf" srcId="{92DA141A-24F9-45DA-A252-290C1A31C460}" destId="{864C0C9A-BF66-44F1-B0B3-365F3F45D700}" srcOrd="1" destOrd="0" presId="urn:microsoft.com/office/officeart/2005/8/layout/list1"/>
    <dgm:cxn modelId="{14A9110E-052F-4E13-AB93-96AAF817B868}" srcId="{E1F4FA46-6DD2-429D-A997-46A7853854F2}" destId="{4A37212D-8AFB-4226-A050-0423853D807E}" srcOrd="0" destOrd="0" parTransId="{A8991EAB-CBCE-41AF-899B-3A3610B6F469}" sibTransId="{828F3EE1-62ED-4F6E-8364-4E79FFFC15BD}"/>
    <dgm:cxn modelId="{222ECF70-BA8A-415D-B2FA-FD045B6C5669}" type="presOf" srcId="{7EA010E6-8508-410F-81F4-50BF0496FA72}" destId="{C4B1EA14-DE05-42B2-9D01-EF476DB51940}" srcOrd="1" destOrd="0" presId="urn:microsoft.com/office/officeart/2005/8/layout/list1"/>
    <dgm:cxn modelId="{D104ACB8-060F-4E34-8962-B1EC6B9B23DE}" type="presOf" srcId="{7EA010E6-8508-410F-81F4-50BF0496FA72}" destId="{E41F9F4D-C350-4037-BFBD-9EB500BCBC83}" srcOrd="0" destOrd="0" presId="urn:microsoft.com/office/officeart/2005/8/layout/list1"/>
    <dgm:cxn modelId="{D8EDAFF1-D0D7-4D04-AB62-E8A1E99C7A31}" srcId="{E1F4FA46-6DD2-429D-A997-46A7853854F2}" destId="{92DA141A-24F9-45DA-A252-290C1A31C460}" srcOrd="2" destOrd="0" parTransId="{94D5ACE0-7B54-4576-84B4-3CCB9C21CA15}" sibTransId="{5E7E82B4-B09D-431B-81B4-9134571ABEC5}"/>
    <dgm:cxn modelId="{C96793DE-FAAA-4838-BC89-D3EB4694FF67}" type="presOf" srcId="{92DA141A-24F9-45DA-A252-290C1A31C460}" destId="{61842581-58B6-4DDC-9A4B-C54AEF1964C5}" srcOrd="0" destOrd="0" presId="urn:microsoft.com/office/officeart/2005/8/layout/list1"/>
    <dgm:cxn modelId="{BC8D3548-A6EA-4AD2-BE4B-C3E945A83C8A}" type="presOf" srcId="{4A37212D-8AFB-4226-A050-0423853D807E}" destId="{9E754410-72B6-4203-A78A-7F59678957E8}" srcOrd="0" destOrd="0" presId="urn:microsoft.com/office/officeart/2005/8/layout/list1"/>
    <dgm:cxn modelId="{4BD47488-339C-4823-A21F-568C22FAC7F8}" type="presParOf" srcId="{12BE76F3-AAD4-491C-9561-31EBA2164FC1}" destId="{274C4B6F-A334-4425-8753-4D8746288E26}" srcOrd="0" destOrd="0" presId="urn:microsoft.com/office/officeart/2005/8/layout/list1"/>
    <dgm:cxn modelId="{92ED1008-A173-4CF4-B38F-8946B97E640E}" type="presParOf" srcId="{274C4B6F-A334-4425-8753-4D8746288E26}" destId="{9E754410-72B6-4203-A78A-7F59678957E8}" srcOrd="0" destOrd="0" presId="urn:microsoft.com/office/officeart/2005/8/layout/list1"/>
    <dgm:cxn modelId="{9F354E41-FCB8-46A6-A7C5-3195363F5851}" type="presParOf" srcId="{274C4B6F-A334-4425-8753-4D8746288E26}" destId="{BDD23A5D-DB42-43A0-949A-A7884118F261}" srcOrd="1" destOrd="0" presId="urn:microsoft.com/office/officeart/2005/8/layout/list1"/>
    <dgm:cxn modelId="{E09A6EC7-92B2-4AC8-925E-48A014DCED0D}" type="presParOf" srcId="{12BE76F3-AAD4-491C-9561-31EBA2164FC1}" destId="{61987B96-0418-4830-BE35-57DA9377496E}" srcOrd="1" destOrd="0" presId="urn:microsoft.com/office/officeart/2005/8/layout/list1"/>
    <dgm:cxn modelId="{AAB4D207-0480-4164-BC45-BD86F9339FEF}" type="presParOf" srcId="{12BE76F3-AAD4-491C-9561-31EBA2164FC1}" destId="{04283434-BB60-4FC2-8B7B-84F216CA2016}" srcOrd="2" destOrd="0" presId="urn:microsoft.com/office/officeart/2005/8/layout/list1"/>
    <dgm:cxn modelId="{4AC2E5FE-AAB9-41A8-AFD8-FE0851C708FC}" type="presParOf" srcId="{12BE76F3-AAD4-491C-9561-31EBA2164FC1}" destId="{8EA65CB1-CB32-40E5-BECD-57DB31C8392B}" srcOrd="3" destOrd="0" presId="urn:microsoft.com/office/officeart/2005/8/layout/list1"/>
    <dgm:cxn modelId="{EC97A325-F9D3-41AC-A31E-7F8C34C2A22F}" type="presParOf" srcId="{12BE76F3-AAD4-491C-9561-31EBA2164FC1}" destId="{C8E2862F-7281-4040-9A40-844CB6CC8563}" srcOrd="4" destOrd="0" presId="urn:microsoft.com/office/officeart/2005/8/layout/list1"/>
    <dgm:cxn modelId="{45C486A1-8E68-400C-9929-85F426C6A12A}" type="presParOf" srcId="{C8E2862F-7281-4040-9A40-844CB6CC8563}" destId="{E41F9F4D-C350-4037-BFBD-9EB500BCBC83}" srcOrd="0" destOrd="0" presId="urn:microsoft.com/office/officeart/2005/8/layout/list1"/>
    <dgm:cxn modelId="{578C59C8-4693-46A2-B91F-4E6550C7C278}" type="presParOf" srcId="{C8E2862F-7281-4040-9A40-844CB6CC8563}" destId="{C4B1EA14-DE05-42B2-9D01-EF476DB51940}" srcOrd="1" destOrd="0" presId="urn:microsoft.com/office/officeart/2005/8/layout/list1"/>
    <dgm:cxn modelId="{DF866188-11B6-44B6-872A-D5309EA053EB}" type="presParOf" srcId="{12BE76F3-AAD4-491C-9561-31EBA2164FC1}" destId="{C98BA6F0-5B59-49B7-A6F9-8B63BEC0B21D}" srcOrd="5" destOrd="0" presId="urn:microsoft.com/office/officeart/2005/8/layout/list1"/>
    <dgm:cxn modelId="{6EA323FB-6554-4E8B-A0AD-FD86573E6A6C}" type="presParOf" srcId="{12BE76F3-AAD4-491C-9561-31EBA2164FC1}" destId="{125ED926-F37D-4F3B-BB15-B51D31FE263E}" srcOrd="6" destOrd="0" presId="urn:microsoft.com/office/officeart/2005/8/layout/list1"/>
    <dgm:cxn modelId="{D7BFD635-A656-470E-A2B2-7227020016E0}" type="presParOf" srcId="{12BE76F3-AAD4-491C-9561-31EBA2164FC1}" destId="{D43370CC-32CA-4569-9C07-A97BB3024370}" srcOrd="7" destOrd="0" presId="urn:microsoft.com/office/officeart/2005/8/layout/list1"/>
    <dgm:cxn modelId="{144C1618-7A33-41CD-A1DC-3AC32C9F8BE7}" type="presParOf" srcId="{12BE76F3-AAD4-491C-9561-31EBA2164FC1}" destId="{43F8EF2B-978F-4870-8A3E-4ACD7EDA364F}" srcOrd="8" destOrd="0" presId="urn:microsoft.com/office/officeart/2005/8/layout/list1"/>
    <dgm:cxn modelId="{789F75E7-FD1D-4CD5-9DAE-067EDAA2F885}" type="presParOf" srcId="{43F8EF2B-978F-4870-8A3E-4ACD7EDA364F}" destId="{61842581-58B6-4DDC-9A4B-C54AEF1964C5}" srcOrd="0" destOrd="0" presId="urn:microsoft.com/office/officeart/2005/8/layout/list1"/>
    <dgm:cxn modelId="{21DD8830-A36C-45C9-AA30-B421FFA09D46}" type="presParOf" srcId="{43F8EF2B-978F-4870-8A3E-4ACD7EDA364F}" destId="{864C0C9A-BF66-44F1-B0B3-365F3F45D700}" srcOrd="1" destOrd="0" presId="urn:microsoft.com/office/officeart/2005/8/layout/list1"/>
    <dgm:cxn modelId="{06796341-C03D-462B-9459-7E23ADCE813C}" type="presParOf" srcId="{12BE76F3-AAD4-491C-9561-31EBA2164FC1}" destId="{69F33170-DF63-4099-9044-55C5A3DFC077}" srcOrd="9" destOrd="0" presId="urn:microsoft.com/office/officeart/2005/8/layout/list1"/>
    <dgm:cxn modelId="{8FC08832-0C7A-46F7-9C7A-8D0B9A31F4B6}" type="presParOf" srcId="{12BE76F3-AAD4-491C-9561-31EBA2164FC1}" destId="{29AC2B55-D96D-4A28-B9E8-A8D988F1305D}" srcOrd="10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601424A-A5B8-4BCF-B500-748089F915DE}" type="datetimeFigureOut">
              <a:rPr lang="en-US"/>
              <a:pPr>
                <a:defRPr/>
              </a:pPr>
              <a:t>20-Sep-15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9B0F1A1-3F01-41BC-8B27-7E39F15113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0ED49D5-1BD8-44D6-8DDC-A11F83E18703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CB3BED-98E4-4892-9C52-59F2A43C1B6D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CB3BED-98E4-4892-9C52-59F2A43C1B6D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B0F1A1-3F01-41BC-8B27-7E39F151139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sp>
        <p:nvSpPr>
          <p:cNvPr id="30786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87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67ED1-39A3-4902-B442-0CF5931FED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FC3FB-F3F6-4E97-99D8-5818D53DA2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EB996-0BC3-47F6-8AA8-8A88B6BA9E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C3DDB-7EA2-4E21-85FF-43D79D1676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9E303-F729-4E91-B655-850CB6F4D9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A5F41-BA6C-431F-8520-6D7DAFAD9F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55F69-CB40-4C8B-ACD9-31A1B99493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31FD6-5149-4128-B6E6-76A3CB0877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157F8-63E8-4A9F-A0B7-DA6A0CCBB3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ADCC7-0240-4F58-B404-27AF7BA9EA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A3BE7-4DDC-4B01-ADAD-E867FD283A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614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29700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15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29702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03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04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05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06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07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08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09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10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11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12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615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29714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15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16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17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18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19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20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21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22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23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24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25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26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27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28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29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30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31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615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9733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34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35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36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37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38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39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40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41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42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43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44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45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46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47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48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49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615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29751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52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53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54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55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56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757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616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2975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976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976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9762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sp>
        <p:nvSpPr>
          <p:cNvPr id="29763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9764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65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66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67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0874CE98-E200-4BCA-9729-362BD52B12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2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diagramLayout" Target="../diagrams/layout6.xml"/><Relationship Id="rId7" Type="http://schemas.openxmlformats.org/officeDocument/2006/relationships/diagramLayout" Target="../diagrams/layout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diagramColors" Target="../diagrams/colors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diagramLayout" Target="../diagrams/layout8.xml"/><Relationship Id="rId7" Type="http://schemas.openxmlformats.org/officeDocument/2006/relationships/diagramLayout" Target="../diagrams/layout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Relationship Id="rId9" Type="http://schemas.openxmlformats.org/officeDocument/2006/relationships/diagramColors" Target="../diagrams/colors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Data" Target="../diagrams/data10.xml"/><Relationship Id="rId7" Type="http://schemas.openxmlformats.org/officeDocument/2006/relationships/diagramData" Target="../diagrams/data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10" Type="http://schemas.openxmlformats.org/officeDocument/2006/relationships/diagramColors" Target="../diagrams/colors11.xml"/><Relationship Id="rId4" Type="http://schemas.openxmlformats.org/officeDocument/2006/relationships/diagramLayout" Target="../diagrams/layout10.xml"/><Relationship Id="rId9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1143000"/>
            <a:ext cx="7010400" cy="4648200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eaLnBrk="1" hangingPunct="1">
              <a:defRPr/>
            </a:pPr>
            <a:endParaRPr lang="sr-Cyrl-CS" sz="3600" dirty="0" smtClean="0">
              <a:solidFill>
                <a:schemeClr val="tx1">
                  <a:lumMod val="85000"/>
                </a:schemeClr>
              </a:solidFill>
            </a:endParaRPr>
          </a:p>
          <a:p>
            <a:pPr eaLnBrk="1" hangingPunct="1">
              <a:defRPr/>
            </a:pPr>
            <a:endParaRPr lang="sr-Cyrl-RS" sz="3600" dirty="0" smtClean="0">
              <a:solidFill>
                <a:schemeClr val="tx2">
                  <a:lumMod val="50000"/>
                </a:schemeClr>
              </a:solidFill>
            </a:endParaRPr>
          </a:p>
          <a:p>
            <a:pPr eaLnBrk="1" hangingPunct="1">
              <a:defRPr/>
            </a:pPr>
            <a:endParaRPr lang="sr-Cyrl-RS" sz="3600" dirty="0" smtClean="0">
              <a:solidFill>
                <a:schemeClr val="tx2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sr-Cyrl-RS" sz="3600" dirty="0" smtClean="0">
                <a:solidFill>
                  <a:schemeClr val="bg2">
                    <a:lumMod val="75000"/>
                  </a:schemeClr>
                </a:solidFill>
              </a:rPr>
              <a:t>Квантификатори</a:t>
            </a:r>
            <a:r>
              <a:rPr lang="sr-Cyrl-CS" sz="36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sr-Cyrl-CS" sz="3600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en-US" sz="3600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33400"/>
            <a:ext cx="8991600" cy="6324600"/>
          </a:xfrm>
        </p:spPr>
        <p:txBody>
          <a:bodyPr/>
          <a:lstStyle/>
          <a:p>
            <a:pPr marL="514350" indent="-514350" eaLnBrk="1" hangingPunct="1">
              <a:buNone/>
              <a:defRPr/>
            </a:pPr>
            <a:endParaRPr lang="sr-Cyrl-CS" dirty="0" smtClean="0">
              <a:solidFill>
                <a:schemeClr val="tx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buSzPct val="85000"/>
              <a:buFont typeface="+mj-lt"/>
              <a:buAutoNum type="arabicPeriod"/>
              <a:defRPr/>
            </a:pPr>
            <a:r>
              <a:rPr lang="sr-Cyrl-R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 ли је исказ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sr-Cyrl-C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 eaLnBrk="1" hangingPunct="1">
              <a:buFont typeface="Wingdings" pitchFamily="2" charset="2"/>
              <a:buNone/>
              <a:defRPr/>
            </a:pPr>
            <a:r>
              <a:rPr lang="sr-Cyrl-C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endParaRPr lang="en-US" dirty="0" smtClean="0">
              <a:solidFill>
                <a:schemeClr val="tx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sr-Cyrl-C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a)</a:t>
            </a:r>
            <a:r>
              <a:rPr lang="sr-Cyrl-C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endParaRPr lang="sr-Cyrl-CS" sz="1400" dirty="0" smtClean="0">
              <a:solidFill>
                <a:schemeClr val="tx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1400" dirty="0" smtClean="0"/>
              <a:t>     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1400" dirty="0" smtClean="0"/>
          </a:p>
          <a:p>
            <a:pPr eaLnBrk="1" hangingPunct="1">
              <a:buNone/>
              <a:defRPr/>
            </a:pPr>
            <a:r>
              <a:rPr lang="en-US" sz="14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</a:p>
          <a:p>
            <a:pPr eaLnBrk="1" hangingPunct="1">
              <a:buNone/>
              <a:defRPr/>
            </a:pPr>
            <a:r>
              <a:rPr lang="en-US" sz="14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sr-Cyrl-CS" dirty="0" smtClean="0">
                <a:latin typeface="Times New Roman" pitchFamily="18" charset="0"/>
                <a:cs typeface="Times New Roman" pitchFamily="18" charset="0"/>
              </a:rPr>
              <a:t> б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buNone/>
              <a:defRPr/>
            </a:pPr>
            <a:endParaRPr lang="en-US" dirty="0" smtClean="0">
              <a:solidFill>
                <a:schemeClr val="tx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  <a:defRPr/>
            </a:pP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eaLnBrk="1" hangingPunct="1">
              <a:buNone/>
              <a:defRPr/>
            </a:pP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sr-Cyrl-CS" sz="36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dirty="0" smtClean="0"/>
              <a:t> </a:t>
            </a:r>
            <a:endParaRPr lang="en-US" sz="1400" dirty="0" smtClean="0"/>
          </a:p>
        </p:txBody>
      </p:sp>
      <p:sp>
        <p:nvSpPr>
          <p:cNvPr id="5124" name="Oval 3"/>
          <p:cNvSpPr>
            <a:spLocks noChangeArrowheads="1"/>
          </p:cNvSpPr>
          <p:nvPr/>
        </p:nvSpPr>
        <p:spPr bwMode="auto">
          <a:xfrm>
            <a:off x="6629400" y="3276600"/>
            <a:ext cx="1676400" cy="1600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25" name="Oval 4"/>
          <p:cNvSpPr>
            <a:spLocks noChangeArrowheads="1"/>
          </p:cNvSpPr>
          <p:nvPr/>
        </p:nvSpPr>
        <p:spPr bwMode="auto">
          <a:xfrm>
            <a:off x="6629400" y="1524000"/>
            <a:ext cx="1676400" cy="16002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28" name="Oval 3"/>
          <p:cNvSpPr>
            <a:spLocks noChangeArrowheads="1"/>
          </p:cNvSpPr>
          <p:nvPr/>
        </p:nvSpPr>
        <p:spPr bwMode="auto">
          <a:xfrm>
            <a:off x="6705600" y="5029200"/>
            <a:ext cx="1752600" cy="16764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6858000" y="3733800"/>
            <a:ext cx="106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б) </a:t>
            </a:r>
            <a:endParaRPr lang="en-US" sz="3200" dirty="0"/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6934200" y="5486400"/>
            <a:ext cx="1143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r-Cyrl-CS" sz="40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sr-Cyrl-CS" sz="3200" dirty="0" smtClean="0">
                <a:latin typeface="Times New Roman" pitchFamily="18" charset="0"/>
                <a:cs typeface="Times New Roman" pitchFamily="18" charset="0"/>
              </a:rPr>
              <a:t>)  </a:t>
            </a:r>
            <a:endParaRPr lang="en-US" sz="3200" dirty="0"/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6934200" y="2133600"/>
            <a:ext cx="1143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r-Cyrl-CS" sz="3200" dirty="0">
                <a:latin typeface="Times New Roman" pitchFamily="18" charset="0"/>
                <a:cs typeface="Times New Roman" pitchFamily="18" charset="0"/>
              </a:rPr>
              <a:t>а) </a:t>
            </a:r>
            <a:endParaRPr lang="en-US" dirty="0"/>
          </a:p>
        </p:txBody>
      </p:sp>
      <p:pic>
        <p:nvPicPr>
          <p:cNvPr id="20" name="Picture 19" descr="kvantif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2133600"/>
            <a:ext cx="1699407" cy="990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20" descr="kvanti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3429000"/>
            <a:ext cx="4442845" cy="1226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Picture 22" descr="kvanti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5181600"/>
            <a:ext cx="4343777" cy="12497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/>
          <a:lstStyle/>
          <a:p>
            <a:r>
              <a:rPr lang="sr-Cyrl-R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Квантификатори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Квантификатори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6764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kv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" y="2133600"/>
            <a:ext cx="2247307" cy="6401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pic>
        <p:nvPicPr>
          <p:cNvPr id="6" name="Picture 5" descr="kv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3733800"/>
            <a:ext cx="3733800" cy="674339"/>
          </a:xfrm>
          <a:prstGeom prst="rect">
            <a:avLst/>
          </a:prstGeom>
        </p:spPr>
      </p:pic>
      <p:pic>
        <p:nvPicPr>
          <p:cNvPr id="7" name="Picture 6" descr="kv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5257800"/>
            <a:ext cx="40386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Записати уз помоћ квантификатора!</a:t>
            </a: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33400" y="13716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Записати уз помоћ квантификатора!</a:t>
            </a: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52400" y="1447800"/>
          <a:ext cx="88392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Записати уз помоћ квантификатора!</a:t>
            </a: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3820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33400"/>
            <a:ext cx="8991600" cy="6324600"/>
          </a:xfrm>
        </p:spPr>
        <p:txBody>
          <a:bodyPr/>
          <a:lstStyle/>
          <a:p>
            <a:pPr marL="514350" indent="-514350" eaLnBrk="1" hangingPunct="1">
              <a:buSzPct val="85000"/>
              <a:buNone/>
              <a:defRPr/>
            </a:pPr>
            <a:r>
              <a:rPr lang="sr-Cyrl-C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 eaLnBrk="1" hangingPunct="1">
              <a:buFont typeface="Wingdings" pitchFamily="2" charset="2"/>
              <a:buNone/>
              <a:defRPr/>
            </a:pPr>
            <a:r>
              <a:rPr lang="sr-Cyrl-C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endParaRPr lang="en-US" dirty="0" smtClean="0">
              <a:solidFill>
                <a:schemeClr val="tx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sr-Cyrl-CS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400" dirty="0" smtClean="0"/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6934200" y="2133600"/>
            <a:ext cx="114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C:\Jasmina\grafik racionalne funkcije\pregled elementarnih funkcija\autorski JM za blo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2084388"/>
            <a:ext cx="5905500" cy="2689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7813"/>
          <a:ext cx="8229600" cy="1139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33400" y="1219200"/>
          <a:ext cx="83058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7813"/>
          <a:ext cx="8229600" cy="1139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52400" y="1143000"/>
          <a:ext cx="8991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7813"/>
          <a:ext cx="8229600" cy="1139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52400" y="990600"/>
          <a:ext cx="85344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ppl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645</TotalTime>
  <Words>301</Words>
  <Application>Microsoft Office PowerPoint</Application>
  <PresentationFormat>On-screen Show (4:3)</PresentationFormat>
  <Paragraphs>65</Paragraphs>
  <Slides>11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Ripple</vt:lpstr>
      <vt:lpstr>Slide 1</vt:lpstr>
      <vt:lpstr>Slide 2</vt:lpstr>
      <vt:lpstr>Квантификатори</vt:lpstr>
      <vt:lpstr>Квантификатори</vt:lpstr>
      <vt:lpstr>Записати уз помоћ квантификатора!</vt:lpstr>
      <vt:lpstr>Записати уз помоћ квантификатора!</vt:lpstr>
      <vt:lpstr>Записати уз помоћ квантификатора!</vt:lpstr>
      <vt:lpstr>Slide 8</vt:lpstr>
      <vt:lpstr>Slide 9</vt:lpstr>
      <vt:lpstr>Slide 10</vt:lpstr>
      <vt:lpstr>Slide 11</vt:lpstr>
    </vt:vector>
  </TitlesOfParts>
  <Company>FMSD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Literacy in Math</dc:title>
  <dc:creator>matkovichc</dc:creator>
  <cp:lastModifiedBy>Živadin Micić</cp:lastModifiedBy>
  <cp:revision>100</cp:revision>
  <dcterms:created xsi:type="dcterms:W3CDTF">2008-11-10T20:49:46Z</dcterms:created>
  <dcterms:modified xsi:type="dcterms:W3CDTF">2015-09-20T19:43:39Z</dcterms:modified>
</cp:coreProperties>
</file>