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1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8D47E6-AF46-426F-A6F2-EB70912B2532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5F388-DF3D-4C04-A02E-6C97824DDE6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sz="3200" dirty="0" smtClean="0">
                <a:latin typeface="Comic Sans MS" pitchFamily="66" charset="0"/>
              </a:rPr>
              <a:t>Задатак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Cyrl-CS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>
              <a:buNone/>
            </a:pP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      </a:t>
            </a:r>
            <a:r>
              <a:rPr lang="en-US" dirty="0">
                <a:latin typeface="Comic Sans MS" pitchFamily="66" charset="0"/>
              </a:rPr>
              <a:t>1</a:t>
            </a:r>
            <a:r>
              <a:rPr lang="sr-Latn-CS" dirty="0" smtClean="0">
                <a:solidFill>
                  <a:schemeClr val="tx1"/>
                </a:solidFill>
                <a:latin typeface="Comic Sans MS" pitchFamily="66" charset="0"/>
              </a:rPr>
              <a:t>)    </a:t>
            </a:r>
            <a:r>
              <a:rPr lang="sr-Cyrl-CS" dirty="0" smtClean="0">
                <a:solidFill>
                  <a:schemeClr val="tx1"/>
                </a:solidFill>
                <a:latin typeface="Comic Sans MS" pitchFamily="66" charset="0"/>
              </a:rPr>
              <a:t>Површина правилне </a:t>
            </a:r>
          </a:p>
          <a:p>
            <a:pPr>
              <a:buNone/>
            </a:pPr>
            <a:r>
              <a:rPr lang="sr-Cyrl-CS" dirty="0" smtClean="0">
                <a:solidFill>
                  <a:schemeClr val="tx1"/>
                </a:solidFill>
                <a:latin typeface="Comic Sans MS" pitchFamily="66" charset="0"/>
              </a:rPr>
              <a:t>    шестостране једнакоивичне </a:t>
            </a:r>
          </a:p>
          <a:p>
            <a:pPr>
              <a:buNone/>
            </a:pPr>
            <a:r>
              <a:rPr lang="sr-Cyrl-CS" dirty="0" smtClean="0">
                <a:solidFill>
                  <a:schemeClr val="tx1"/>
                </a:solidFill>
                <a:latin typeface="Comic Sans MS" pitchFamily="66" charset="0"/>
              </a:rPr>
              <a:t>    призме је 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P</a:t>
            </a:r>
            <a:r>
              <a:rPr lang="sr-Cyrl-CS" dirty="0" smtClean="0">
                <a:solidFill>
                  <a:schemeClr val="tx1"/>
                </a:solidFill>
                <a:latin typeface="Comic Sans MS" pitchFamily="66" charset="0"/>
              </a:rPr>
              <a:t>. Израчунати </a:t>
            </a:r>
          </a:p>
          <a:p>
            <a:pPr>
              <a:buNone/>
            </a:pPr>
            <a:r>
              <a:rPr lang="sr-Cyrl-CS" dirty="0" smtClean="0">
                <a:solidFill>
                  <a:schemeClr val="tx1"/>
                </a:solidFill>
                <a:latin typeface="Comic Sans MS" pitchFamily="66" charset="0"/>
              </a:rPr>
              <a:t>    дужину основне ивице и </a:t>
            </a:r>
          </a:p>
          <a:p>
            <a:pPr>
              <a:buNone/>
            </a:pPr>
            <a:r>
              <a:rPr lang="sr-Cyrl-CS" dirty="0" smtClean="0">
                <a:solidFill>
                  <a:schemeClr val="tx1"/>
                </a:solidFill>
                <a:latin typeface="Comic Sans MS" pitchFamily="66" charset="0"/>
              </a:rPr>
              <a:t>    запремину призме.</a:t>
            </a:r>
            <a:endParaRPr lang="en-US" dirty="0"/>
          </a:p>
        </p:txBody>
      </p:sp>
      <p:pic>
        <p:nvPicPr>
          <p:cNvPr id="5122" name="Picture 2" descr="E:\edmodo zapisi\Restickerable_Math_Test_Reminder_Stick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9800" y="3657600"/>
            <a:ext cx="2516466" cy="2486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sz="3200" dirty="0" smtClean="0">
                <a:latin typeface="Comic Sans MS" pitchFamily="66" charset="0"/>
              </a:rPr>
              <a:t>Задатак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Cyrl-CS" dirty="0" smtClean="0"/>
          </a:p>
          <a:p>
            <a:pPr>
              <a:buNone/>
            </a:pPr>
            <a:r>
              <a:rPr lang="en-US" dirty="0" smtClean="0"/>
              <a:t>           </a:t>
            </a:r>
            <a:r>
              <a:rPr lang="sr-Cyrl-CS" dirty="0" smtClean="0"/>
              <a:t> </a:t>
            </a:r>
            <a:r>
              <a:rPr lang="en-US" dirty="0"/>
              <a:t>2</a:t>
            </a:r>
            <a:r>
              <a:rPr lang="sr-Latn-CS" dirty="0" smtClean="0"/>
              <a:t>)</a:t>
            </a:r>
            <a:r>
              <a:rPr lang="sr-Cyrl-CS" dirty="0" smtClean="0"/>
              <a:t> </a:t>
            </a:r>
            <a:r>
              <a:rPr lang="sr-Cyrl-CS" dirty="0" smtClean="0">
                <a:latin typeface="Comic Sans MS" pitchFamily="66" charset="0"/>
              </a:rPr>
              <a:t>Већи дијагонални пресек правилне шестостране призме је квадрат површине К</a:t>
            </a:r>
            <a:r>
              <a:rPr lang="sr-Latn-CS" dirty="0" smtClean="0"/>
              <a:t>.</a:t>
            </a:r>
            <a:r>
              <a:rPr lang="sr-Cyrl-CS" dirty="0" smtClean="0"/>
              <a:t> </a:t>
            </a:r>
            <a:r>
              <a:rPr lang="sr-Cyrl-CS" dirty="0" smtClean="0">
                <a:latin typeface="Comic Sans MS" pitchFamily="66" charset="0"/>
              </a:rPr>
              <a:t>Израчунати површину мањег дијагоналног пресека и запремину призме</a:t>
            </a:r>
            <a:r>
              <a:rPr lang="sr-Latn-CS" dirty="0" smtClean="0"/>
              <a:t> .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  <p:pic>
        <p:nvPicPr>
          <p:cNvPr id="3074" name="Picture 2" descr="E:\edmodo zapisi\sticker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4419600"/>
            <a:ext cx="2166938" cy="21669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sz="3200" dirty="0" smtClean="0">
                <a:latin typeface="Comic Sans MS" pitchFamily="66" charset="0"/>
              </a:rPr>
              <a:t>Задатак за самостални рад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sr-Cyrl-CS" dirty="0" smtClean="0"/>
          </a:p>
          <a:p>
            <a:pPr>
              <a:buNone/>
            </a:pPr>
            <a:r>
              <a:rPr lang="sr-Cyrl-CS" dirty="0" smtClean="0"/>
              <a:t>    </a:t>
            </a:r>
            <a:r>
              <a:rPr lang="sr-Latn-CS" dirty="0" smtClean="0"/>
              <a:t>   </a:t>
            </a:r>
            <a:r>
              <a:rPr lang="en-US" smtClean="0"/>
              <a:t>3</a:t>
            </a:r>
            <a:r>
              <a:rPr lang="sr-Cyrl-CS" smtClean="0"/>
              <a:t>) </a:t>
            </a:r>
            <a:r>
              <a:rPr lang="sr-Cyrl-CS" smtClean="0">
                <a:latin typeface="Comic Sans MS" pitchFamily="66" charset="0"/>
              </a:rPr>
              <a:t> </a:t>
            </a:r>
            <a:r>
              <a:rPr lang="sr-Cyrl-CS" dirty="0" smtClean="0">
                <a:latin typeface="Comic Sans MS" pitchFamily="66" charset="0"/>
              </a:rPr>
              <a:t>Основа праве призме је трапез </a:t>
            </a:r>
            <a:r>
              <a:rPr lang="en-US" dirty="0" smtClean="0"/>
              <a:t>ABCD </a:t>
            </a:r>
            <a:r>
              <a:rPr lang="en-US" dirty="0"/>
              <a:t>(AB II CD</a:t>
            </a:r>
            <a:r>
              <a:rPr lang="en-US" dirty="0" smtClean="0"/>
              <a:t>)</a:t>
            </a:r>
            <a:r>
              <a:rPr lang="sr-Cyrl-CS" dirty="0" smtClean="0"/>
              <a:t> </a:t>
            </a:r>
            <a:r>
              <a:rPr lang="sr-Cyrl-CS" dirty="0" smtClean="0">
                <a:latin typeface="Comic Sans MS" pitchFamily="66" charset="0"/>
              </a:rPr>
              <a:t>чије су основице</a:t>
            </a:r>
            <a:r>
              <a:rPr lang="en-US" dirty="0" smtClean="0"/>
              <a:t> a=21cm</a:t>
            </a:r>
            <a:r>
              <a:rPr lang="en-US" dirty="0"/>
              <a:t>, b=7cm </a:t>
            </a:r>
            <a:r>
              <a:rPr lang="sr-Cyrl-CS" dirty="0" smtClean="0">
                <a:latin typeface="Comic Sans MS" pitchFamily="66" charset="0"/>
              </a:rPr>
              <a:t>и краци </a:t>
            </a:r>
            <a:r>
              <a:rPr lang="en-US" dirty="0" smtClean="0"/>
              <a:t>c=15cm</a:t>
            </a:r>
            <a:r>
              <a:rPr lang="en-US" dirty="0"/>
              <a:t>, d=13cm</a:t>
            </a:r>
            <a:r>
              <a:rPr lang="en-US" dirty="0" smtClean="0"/>
              <a:t>.</a:t>
            </a:r>
            <a:r>
              <a:rPr lang="sr-Cyrl-CS" dirty="0" smtClean="0"/>
              <a:t> </a:t>
            </a:r>
            <a:r>
              <a:rPr lang="sr-Cyrl-CS" dirty="0" smtClean="0">
                <a:latin typeface="Comic Sans MS" pitchFamily="66" charset="0"/>
              </a:rPr>
              <a:t>Израчунати запремину призме ако је њена висина једнака полуптечнику кружнице која је уписана у основу</a:t>
            </a:r>
            <a:r>
              <a:rPr lang="en-US" dirty="0" smtClean="0"/>
              <a:t>. </a:t>
            </a:r>
            <a:endParaRPr lang="en-US" dirty="0"/>
          </a:p>
          <a:p>
            <a:endParaRPr lang="en-US" dirty="0"/>
          </a:p>
        </p:txBody>
      </p:sp>
      <p:pic>
        <p:nvPicPr>
          <p:cNvPr id="4099" name="Picture 3" descr="E:\edmodo zapisi\Restickerable_Math_Test_Reminder_Stick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36539" y="5105400"/>
            <a:ext cx="1774061" cy="1752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94</Words>
  <Application>Microsoft Office PowerPoint</Application>
  <PresentationFormat>On-screen Show (4:3)</PresentationFormat>
  <Paragraphs>13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Задатак</vt:lpstr>
      <vt:lpstr>Задатак</vt:lpstr>
      <vt:lpstr>Задатак за самостални рад</vt:lpstr>
    </vt:vector>
  </TitlesOfParts>
  <Company>Kragujevac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Задатак</dc:title>
  <dc:creator>Jasmina Micic</dc:creator>
  <cp:lastModifiedBy>Jasmina Micic</cp:lastModifiedBy>
  <cp:revision>1</cp:revision>
  <dcterms:created xsi:type="dcterms:W3CDTF">2014-09-17T05:22:58Z</dcterms:created>
  <dcterms:modified xsi:type="dcterms:W3CDTF">2014-09-17T05:27:35Z</dcterms:modified>
</cp:coreProperties>
</file>