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164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D47E6-AF46-426F-A6F2-EB70912B2532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latin typeface="Comic Sans MS" pitchFamily="66" charset="0"/>
              </a:rPr>
              <a:t>1</a:t>
            </a:r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)    </a:t>
            </a:r>
            <a:r>
              <a:rPr lang="sr-Cyrl-CS" dirty="0" smtClean="0">
                <a:latin typeface="Comic Sans MS" pitchFamily="66" charset="0"/>
              </a:rPr>
              <a:t>Квадрат странице </a:t>
            </a:r>
            <a:r>
              <a:rPr lang="en-US" dirty="0" smtClean="0">
                <a:latin typeface="Comic Sans MS" pitchFamily="66" charset="0"/>
              </a:rPr>
              <a:t> a  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ротира око осе која је од центра квадрата удаљена за 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p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,   паралелна страници квадрата и лежи у његовој равни. Одредити површину и запремину обртног тела (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p&gt;a/2).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   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sr-Cyrl-C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 </a:t>
            </a:r>
            <a:endParaRPr lang="en-US" dirty="0"/>
          </a:p>
        </p:txBody>
      </p:sp>
      <p:pic>
        <p:nvPicPr>
          <p:cNvPr id="1026" name="Picture 2" descr="E:\edmodo zapisi\sticker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3581400"/>
            <a:ext cx="32766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2</a:t>
            </a:r>
            <a:r>
              <a:rPr lang="sr-Latn-CS" dirty="0" smtClean="0"/>
              <a:t>)</a:t>
            </a:r>
            <a:r>
              <a:rPr lang="sr-Cyrl-CS" dirty="0" smtClean="0"/>
              <a:t> </a:t>
            </a:r>
            <a:r>
              <a:rPr lang="sr-Cyrl-CS" dirty="0" smtClean="0">
                <a:latin typeface="Comic Sans MS" pitchFamily="66" charset="0"/>
              </a:rPr>
              <a:t>Основа призме је једнакокраки трапез основица 8</a:t>
            </a:r>
            <a:r>
              <a:rPr lang="en-US" dirty="0" smtClean="0">
                <a:latin typeface="Comic Sans MS" pitchFamily="66" charset="0"/>
              </a:rPr>
              <a:t>cm </a:t>
            </a:r>
            <a:r>
              <a:rPr lang="sr-Cyrl-CS" dirty="0" smtClean="0">
                <a:latin typeface="Comic Sans MS" pitchFamily="66" charset="0"/>
              </a:rPr>
              <a:t>и 2</a:t>
            </a:r>
            <a:r>
              <a:rPr lang="en-US" dirty="0" smtClean="0">
                <a:latin typeface="Comic Sans MS" pitchFamily="66" charset="0"/>
              </a:rPr>
              <a:t>cm. </a:t>
            </a:r>
            <a:r>
              <a:rPr lang="sr-Cyrl-CS" dirty="0" smtClean="0">
                <a:latin typeface="Comic Sans MS" pitchFamily="66" charset="0"/>
              </a:rPr>
              <a:t>Израчунати однос запремина ваљка и призме ако је ваљак уписан у дату призму.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 descr="E:\edmodo zapisi\sticke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581400"/>
            <a:ext cx="25908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686800" cy="5287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3</a:t>
            </a:r>
            <a:r>
              <a:rPr lang="sr-Cyrl-CS" dirty="0" smtClean="0"/>
              <a:t>) </a:t>
            </a:r>
            <a:r>
              <a:rPr lang="sr-Cyrl-C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Кроз тангенту кружне линије произвољне тачке основе ваљка постављена је раван која заклапа са равни основе угао од 60 степени и дели омотач ваљка на два једнака дела. Ако </a:t>
            </a:r>
            <a:r>
              <a:rPr lang="sr-Cyrl-CS" dirty="0" smtClean="0">
                <a:latin typeface="Comic Sans MS" pitchFamily="66" charset="0"/>
              </a:rPr>
              <a:t>је </a:t>
            </a:r>
            <a:r>
              <a:rPr lang="sr-Cyrl-CS" dirty="0" smtClean="0">
                <a:latin typeface="Comic Sans MS" pitchFamily="66" charset="0"/>
              </a:rPr>
              <a:t>површина ваљка                      одредити запремину.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343400" y="3276600"/>
          <a:ext cx="2286000" cy="669074"/>
        </p:xfrm>
        <a:graphic>
          <a:graphicData uri="http://schemas.openxmlformats.org/presentationml/2006/ole">
            <p:oleObj spid="_x0000_s2050" name="Equation" r:id="rId3" imgW="1041120" imgH="304560" progId="Equation.3">
              <p:embed/>
            </p:oleObj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3962400"/>
            <a:ext cx="210575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103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Microsoft Equation 3.0</vt:lpstr>
      <vt:lpstr>Slide 1</vt:lpstr>
      <vt:lpstr>Slide 2</vt:lpstr>
      <vt:lpstr>Slide 3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Задатак</dc:title>
  <dc:creator>Jasmina Micic</dc:creator>
  <cp:lastModifiedBy>Jasmina Micic</cp:lastModifiedBy>
  <cp:revision>10</cp:revision>
  <dcterms:created xsi:type="dcterms:W3CDTF">2014-09-17T05:22:58Z</dcterms:created>
  <dcterms:modified xsi:type="dcterms:W3CDTF">2014-10-23T18:01:33Z</dcterms:modified>
</cp:coreProperties>
</file>