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22" r:id="rId3"/>
    <p:sldId id="423" r:id="rId4"/>
    <p:sldId id="424" r:id="rId5"/>
    <p:sldId id="425" r:id="rId6"/>
    <p:sldId id="426" r:id="rId7"/>
    <p:sldId id="427" r:id="rId8"/>
    <p:sldId id="258" r:id="rId9"/>
    <p:sldId id="404" r:id="rId10"/>
    <p:sldId id="405" r:id="rId11"/>
    <p:sldId id="261" r:id="rId12"/>
    <p:sldId id="355" r:id="rId13"/>
    <p:sldId id="356" r:id="rId14"/>
    <p:sldId id="357" r:id="rId15"/>
    <p:sldId id="380" r:id="rId16"/>
    <p:sldId id="383" r:id="rId17"/>
    <p:sldId id="382" r:id="rId18"/>
    <p:sldId id="381" r:id="rId19"/>
    <p:sldId id="378" r:id="rId20"/>
    <p:sldId id="372" r:id="rId21"/>
    <p:sldId id="373" r:id="rId22"/>
    <p:sldId id="384" r:id="rId23"/>
    <p:sldId id="390" r:id="rId24"/>
    <p:sldId id="387" r:id="rId25"/>
    <p:sldId id="391" r:id="rId26"/>
    <p:sldId id="392" r:id="rId27"/>
    <p:sldId id="388" r:id="rId28"/>
    <p:sldId id="389" r:id="rId29"/>
    <p:sldId id="413" r:id="rId30"/>
    <p:sldId id="420" r:id="rId31"/>
    <p:sldId id="419" r:id="rId32"/>
    <p:sldId id="418" r:id="rId33"/>
    <p:sldId id="417" r:id="rId34"/>
    <p:sldId id="416" r:id="rId35"/>
    <p:sldId id="415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11" Type="http://schemas.openxmlformats.org/officeDocument/2006/relationships/image" Target="../media/image24.wmf"/><Relationship Id="rId5" Type="http://schemas.openxmlformats.org/officeDocument/2006/relationships/image" Target="../media/image18.wmf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11" Type="http://schemas.openxmlformats.org/officeDocument/2006/relationships/image" Target="../media/image35.wmf"/><Relationship Id="rId5" Type="http://schemas.openxmlformats.org/officeDocument/2006/relationships/image" Target="../media/image29.wmf"/><Relationship Id="rId10" Type="http://schemas.openxmlformats.org/officeDocument/2006/relationships/image" Target="../media/image34.wmf"/><Relationship Id="rId4" Type="http://schemas.openxmlformats.org/officeDocument/2006/relationships/image" Target="../media/image28.wmf"/><Relationship Id="rId9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4" Type="http://schemas.openxmlformats.org/officeDocument/2006/relationships/image" Target="../media/image3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11" Type="http://schemas.openxmlformats.org/officeDocument/2006/relationships/image" Target="../media/image50.wmf"/><Relationship Id="rId5" Type="http://schemas.openxmlformats.org/officeDocument/2006/relationships/image" Target="../media/image44.wmf"/><Relationship Id="rId10" Type="http://schemas.openxmlformats.org/officeDocument/2006/relationships/image" Target="../media/image49.wmf"/><Relationship Id="rId4" Type="http://schemas.openxmlformats.org/officeDocument/2006/relationships/image" Target="../media/image43.wmf"/><Relationship Id="rId9" Type="http://schemas.openxmlformats.org/officeDocument/2006/relationships/image" Target="../media/image4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7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7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57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57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57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image" Target="../media/image5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6B235-3690-4670-8C8C-DD464C6EF9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6478FE-B91E-4DE2-91F0-9E61B3BD69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75992-A449-484A-995D-9C840E807F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17A83-04CE-4492-BF43-22D29F0094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6EBC1-0369-45DE-BC64-E1B24645A3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C623E-1EC7-4EBE-9961-5291BAA664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CC7E01-B7C4-4A3F-BD0F-AD1674B54C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13988-1DD3-4DA3-BDEE-31786D059F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BFCF3-095E-4D4E-AD11-1308BC7685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84C03-CE63-4E15-AC80-C6CA14047C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1ADD93-C82B-4938-9E55-9D5DFE29A5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F7BD141-1A1E-4752-8F17-86BEEB68DEA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oleObject" Target="../embeddings/oleObject37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12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0.bin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29.bin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3.bin"/><Relationship Id="rId14" Type="http://schemas.openxmlformats.org/officeDocument/2006/relationships/oleObject" Target="../embeddings/oleObject3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oleObject" Target="../embeddings/oleObject53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12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6.bin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5.bin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9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Microsoft_Office_Word_97_-_2003_Document7.doc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Microsoft_Office_Word_97_-_2003_Document9.doc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Microsoft_Office_Word_97_-_2003_Document11.doc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2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Microsoft_Office_Word_97_-_2003_Document13.doc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4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Microsoft_Office_Word_97_-_2003_Document15.doc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6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Microsoft_Office_Word_97_-_2003_Document17.doc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8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Microsoft_Office_Word_97_-_2003_Document19.doc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0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1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2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3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4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5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6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7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8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9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0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1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2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1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3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ext Box 2"/>
          <p:cNvSpPr txBox="1">
            <a:spLocks noChangeArrowheads="1"/>
          </p:cNvSpPr>
          <p:nvPr/>
        </p:nvSpPr>
        <p:spPr bwMode="auto">
          <a:xfrm>
            <a:off x="228600" y="2682875"/>
            <a:ext cx="8534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4400" b="1">
                <a:latin typeface="Times New Roman" pitchFamily="18" charset="0"/>
              </a:rPr>
              <a:t>ПРИМЕРИ РЕГРЕСИВНЕ ИНДУКЦИЈЕ</a:t>
            </a:r>
            <a:endParaRPr lang="en-US" sz="4400">
              <a:latin typeface="Times New Roman" pitchFamily="18" charset="0"/>
            </a:endParaRPr>
          </a:p>
        </p:txBody>
      </p:sp>
      <p:sp>
        <p:nvSpPr>
          <p:cNvPr id="215043" name="Text Box 3"/>
          <p:cNvSpPr txBox="1">
            <a:spLocks noChangeArrowheads="1"/>
          </p:cNvSpPr>
          <p:nvPr/>
        </p:nvSpPr>
        <p:spPr bwMode="auto">
          <a:xfrm>
            <a:off x="533400" y="838200"/>
            <a:ext cx="807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3600" b="1">
                <a:latin typeface="Times New Roman" pitchFamily="18" charset="0"/>
              </a:rPr>
              <a:t>Анализа са алгебром</a:t>
            </a:r>
            <a:r>
              <a:rPr lang="en-US" sz="3600">
                <a:latin typeface="Times New Roman" pitchFamily="18" charset="0"/>
              </a:rPr>
              <a:t> </a:t>
            </a:r>
          </a:p>
        </p:txBody>
      </p:sp>
      <p:sp>
        <p:nvSpPr>
          <p:cNvPr id="215044" name="Text Box 4"/>
          <p:cNvSpPr txBox="1">
            <a:spLocks noChangeArrowheads="1"/>
          </p:cNvSpPr>
          <p:nvPr/>
        </p:nvSpPr>
        <p:spPr bwMode="auto">
          <a:xfrm>
            <a:off x="533400" y="5835650"/>
            <a:ext cx="807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b="1" dirty="0">
                <a:latin typeface="Times New Roman" pitchFamily="18" charset="0"/>
              </a:rPr>
              <a:t>II</a:t>
            </a:r>
            <a:r>
              <a:rPr lang="sr-Cyrl-CS" sz="2000" b="1" dirty="0" smtClean="0">
                <a:latin typeface="Times New Roman" pitchFamily="18" charset="0"/>
              </a:rPr>
              <a:t>см</a:t>
            </a:r>
            <a:endParaRPr lang="en-US" sz="20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2844" y="2071678"/>
            <a:ext cx="8686800" cy="838200"/>
          </a:xfrm>
          <a:noFill/>
          <a:ln/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Регресивна индукција:</a:t>
            </a:r>
            <a:b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sr-Cyrl-CS" sz="24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                 </a:t>
            </a:r>
            <a:r>
              <a:rPr lang="sr-Cyrl-CS" sz="1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за бесконачно много природних бројева      .</a:t>
            </a:r>
            <a:br>
              <a:rPr lang="sr-Cyrl-CS" sz="1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sr-Cyrl-CS" sz="1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                                                   </a:t>
            </a:r>
            <a:br>
              <a:rPr lang="sr-Cyrl-CS" sz="1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r>
              <a:rPr lang="sr-Cyrl-CS" sz="1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                                                  </a:t>
            </a:r>
            <a:r>
              <a:rPr lang="en-US" sz="1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         .</a:t>
            </a:r>
            <a:r>
              <a:rPr lang="sr-Cyrl-CS" sz="1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sr-Cyrl-CS" sz="1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endParaRPr lang="en-US" sz="2400" kern="1200" cap="all" dirty="0"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08899" name="Object 4"/>
          <p:cNvGraphicFramePr>
            <a:graphicFrameLocks noChangeAspect="1"/>
          </p:cNvGraphicFramePr>
          <p:nvPr/>
        </p:nvGraphicFramePr>
        <p:xfrm>
          <a:off x="571500" y="3286125"/>
          <a:ext cx="785813" cy="434975"/>
        </p:xfrm>
        <a:graphic>
          <a:graphicData uri="http://schemas.openxmlformats.org/presentationml/2006/ole">
            <p:oleObj spid="_x0000_s208899" name="Equation" r:id="rId3" imgW="520560" imgH="241200" progId="Equation.3">
              <p:embed/>
            </p:oleObj>
          </a:graphicData>
        </a:graphic>
      </p:graphicFrame>
      <p:graphicFrame>
        <p:nvGraphicFramePr>
          <p:cNvPr id="208900" name="Object 5"/>
          <p:cNvGraphicFramePr>
            <a:graphicFrameLocks noChangeAspect="1"/>
          </p:cNvGraphicFramePr>
          <p:nvPr/>
        </p:nvGraphicFramePr>
        <p:xfrm>
          <a:off x="142875" y="3286125"/>
          <a:ext cx="285750" cy="381000"/>
        </p:xfrm>
        <a:graphic>
          <a:graphicData uri="http://schemas.openxmlformats.org/presentationml/2006/ole">
            <p:oleObj spid="_x0000_s208900" name="Equation" r:id="rId4" imgW="126720" imgH="139680" progId="Equation.3">
              <p:embed/>
            </p:oleObj>
          </a:graphicData>
        </a:graphic>
      </p:graphicFrame>
      <p:graphicFrame>
        <p:nvGraphicFramePr>
          <p:cNvPr id="208901" name="Object 6"/>
          <p:cNvGraphicFramePr>
            <a:graphicFrameLocks noChangeAspect="1"/>
          </p:cNvGraphicFramePr>
          <p:nvPr/>
        </p:nvGraphicFramePr>
        <p:xfrm>
          <a:off x="5214938" y="3357563"/>
          <a:ext cx="285750" cy="285750"/>
        </p:xfrm>
        <a:graphic>
          <a:graphicData uri="http://schemas.openxmlformats.org/presentationml/2006/ole">
            <p:oleObj spid="_x0000_s208901" name="Equation" r:id="rId5" imgW="101520" imgH="101520" progId="Equation.3">
              <p:embed/>
            </p:oleObj>
          </a:graphicData>
        </a:graphic>
      </p:graphicFrame>
      <p:graphicFrame>
        <p:nvGraphicFramePr>
          <p:cNvPr id="208902" name="Object 9"/>
          <p:cNvGraphicFramePr>
            <a:graphicFrameLocks noChangeAspect="1"/>
          </p:cNvGraphicFramePr>
          <p:nvPr>
            <p:ph idx="4294967295"/>
          </p:nvPr>
        </p:nvGraphicFramePr>
        <p:xfrm>
          <a:off x="574675" y="3832225"/>
          <a:ext cx="609600" cy="357188"/>
        </p:xfrm>
        <a:graphic>
          <a:graphicData uri="http://schemas.openxmlformats.org/presentationml/2006/ole">
            <p:oleObj spid="_x0000_s208902" name="Equation" r:id="rId6" imgW="520560" imgH="241200" progId="Equation.3">
              <p:embed/>
            </p:oleObj>
          </a:graphicData>
        </a:graphic>
      </p:graphicFrame>
      <p:graphicFrame>
        <p:nvGraphicFramePr>
          <p:cNvPr id="208903" name="Object 10"/>
          <p:cNvGraphicFramePr>
            <a:graphicFrameLocks noChangeAspect="1"/>
          </p:cNvGraphicFramePr>
          <p:nvPr/>
        </p:nvGraphicFramePr>
        <p:xfrm>
          <a:off x="142875" y="3786188"/>
          <a:ext cx="357188" cy="381000"/>
        </p:xfrm>
        <a:graphic>
          <a:graphicData uri="http://schemas.openxmlformats.org/presentationml/2006/ole">
            <p:oleObj spid="_x0000_s208903" name="Equation" r:id="rId7" imgW="126720" imgH="139680" progId="Equation.3">
              <p:embed/>
            </p:oleObj>
          </a:graphicData>
        </a:graphic>
      </p:graphicFrame>
      <p:graphicFrame>
        <p:nvGraphicFramePr>
          <p:cNvPr id="208904" name="Object 11"/>
          <p:cNvGraphicFramePr>
            <a:graphicFrameLocks noChangeAspect="1"/>
          </p:cNvGraphicFramePr>
          <p:nvPr/>
        </p:nvGraphicFramePr>
        <p:xfrm>
          <a:off x="1285875" y="3857625"/>
          <a:ext cx="285750" cy="228600"/>
        </p:xfrm>
        <a:graphic>
          <a:graphicData uri="http://schemas.openxmlformats.org/presentationml/2006/ole">
            <p:oleObj spid="_x0000_s208904" name="Equation" r:id="rId8" imgW="190440" imgH="152280" progId="Equation.3">
              <p:embed/>
            </p:oleObj>
          </a:graphicData>
        </a:graphic>
      </p:graphicFrame>
      <p:graphicFrame>
        <p:nvGraphicFramePr>
          <p:cNvPr id="208905" name="Object 13"/>
          <p:cNvGraphicFramePr>
            <a:graphicFrameLocks noChangeAspect="1"/>
          </p:cNvGraphicFramePr>
          <p:nvPr/>
        </p:nvGraphicFramePr>
        <p:xfrm>
          <a:off x="1714500" y="3786188"/>
          <a:ext cx="357188" cy="381000"/>
        </p:xfrm>
        <a:graphic>
          <a:graphicData uri="http://schemas.openxmlformats.org/presentationml/2006/ole">
            <p:oleObj spid="_x0000_s208905" name="Equation" r:id="rId9" imgW="126720" imgH="139680" progId="Equation.3">
              <p:embed/>
            </p:oleObj>
          </a:graphicData>
        </a:graphic>
      </p:graphicFrame>
      <p:graphicFrame>
        <p:nvGraphicFramePr>
          <p:cNvPr id="208906" name="Object 14"/>
          <p:cNvGraphicFramePr>
            <a:graphicFrameLocks noChangeAspect="1"/>
          </p:cNvGraphicFramePr>
          <p:nvPr/>
        </p:nvGraphicFramePr>
        <p:xfrm>
          <a:off x="2071688" y="3786188"/>
          <a:ext cx="920750" cy="357187"/>
        </p:xfrm>
        <a:graphic>
          <a:graphicData uri="http://schemas.openxmlformats.org/presentationml/2006/ole">
            <p:oleObj spid="_x0000_s208906" name="Equation" r:id="rId10" imgW="6220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457200"/>
            <a:ext cx="8686800" cy="838200"/>
          </a:xfrm>
          <a:noFill/>
          <a:ln/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r-Cyrl-CS" sz="1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Регресивна индукција</a:t>
            </a:r>
            <a:endParaRPr lang="en-US" sz="3600" kern="1200" cap="all" dirty="0"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09923" name="Content Placeholder 2"/>
          <p:cNvSpPr>
            <a:spLocks noGrp="1"/>
          </p:cNvSpPr>
          <p:nvPr>
            <p:ph idx="4294967295"/>
          </p:nvPr>
        </p:nvSpPr>
        <p:spPr>
          <a:xfrm>
            <a:off x="285750" y="1428750"/>
            <a:ext cx="8686800" cy="4525963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r>
              <a:rPr lang="sr-Cyrl-CS" sz="1800"/>
              <a:t>Доказати да за све природне бројеве      и         0                     важи:</a:t>
            </a:r>
          </a:p>
          <a:p>
            <a:pPr>
              <a:buFontTx/>
              <a:buNone/>
            </a:pPr>
            <a:r>
              <a:rPr lang="sr-Cyrl-CS" sz="1800"/>
              <a:t>                </a:t>
            </a:r>
          </a:p>
          <a:p>
            <a:r>
              <a:rPr lang="sr-Cyrl-CS" sz="1800"/>
              <a:t>                                    </a:t>
            </a:r>
            <a:r>
              <a:rPr lang="en-US" sz="1800"/>
              <a:t>     </a:t>
            </a:r>
            <a:r>
              <a:rPr lang="sr-Cyrl-CS" sz="1800"/>
              <a:t>.</a:t>
            </a:r>
          </a:p>
        </p:txBody>
      </p:sp>
      <p:graphicFrame>
        <p:nvGraphicFramePr>
          <p:cNvPr id="209924" name="Object 4"/>
          <p:cNvGraphicFramePr>
            <a:graphicFrameLocks noChangeAspect="1"/>
          </p:cNvGraphicFramePr>
          <p:nvPr/>
        </p:nvGraphicFramePr>
        <p:xfrm>
          <a:off x="4738688" y="2643188"/>
          <a:ext cx="214312" cy="214312"/>
        </p:xfrm>
        <a:graphic>
          <a:graphicData uri="http://schemas.openxmlformats.org/presentationml/2006/ole">
            <p:oleObj spid="_x0000_s209924" name="Equation" r:id="rId3" imgW="126720" imgH="126720" progId="Equation.3">
              <p:embed/>
            </p:oleObj>
          </a:graphicData>
        </a:graphic>
      </p:graphicFrame>
      <p:graphicFrame>
        <p:nvGraphicFramePr>
          <p:cNvPr id="209925" name="Object 5"/>
          <p:cNvGraphicFramePr>
            <a:graphicFrameLocks noChangeAspect="1"/>
          </p:cNvGraphicFramePr>
          <p:nvPr/>
        </p:nvGraphicFramePr>
        <p:xfrm>
          <a:off x="5294313" y="2571750"/>
          <a:ext cx="268287" cy="357188"/>
        </p:xfrm>
        <a:graphic>
          <a:graphicData uri="http://schemas.openxmlformats.org/presentationml/2006/ole">
            <p:oleObj spid="_x0000_s209925" name="Equation" r:id="rId4" imgW="152280" imgH="203040" progId="Equation.3">
              <p:embed/>
            </p:oleObj>
          </a:graphicData>
        </a:graphic>
      </p:graphicFrame>
      <p:graphicFrame>
        <p:nvGraphicFramePr>
          <p:cNvPr id="209926" name="Object 6"/>
          <p:cNvGraphicFramePr>
            <a:graphicFrameLocks noChangeAspect="1"/>
          </p:cNvGraphicFramePr>
          <p:nvPr/>
        </p:nvGraphicFramePr>
        <p:xfrm>
          <a:off x="5500688" y="2638425"/>
          <a:ext cx="214312" cy="257175"/>
        </p:xfrm>
        <a:graphic>
          <a:graphicData uri="http://schemas.openxmlformats.org/presentationml/2006/ole">
            <p:oleObj spid="_x0000_s209926" name="Equation" r:id="rId5" imgW="126720" imgH="152280" progId="Equation.3">
              <p:embed/>
            </p:oleObj>
          </a:graphicData>
        </a:graphic>
      </p:graphicFrame>
      <p:graphicFrame>
        <p:nvGraphicFramePr>
          <p:cNvPr id="209927" name="Object 7"/>
          <p:cNvGraphicFramePr>
            <a:graphicFrameLocks noChangeAspect="1"/>
          </p:cNvGraphicFramePr>
          <p:nvPr/>
        </p:nvGraphicFramePr>
        <p:xfrm>
          <a:off x="6091238" y="2571750"/>
          <a:ext cx="1071562" cy="357188"/>
        </p:xfrm>
        <a:graphic>
          <a:graphicData uri="http://schemas.openxmlformats.org/presentationml/2006/ole">
            <p:oleObj spid="_x0000_s209927" name="Equation" r:id="rId6" imgW="799920" imgH="266400" progId="Equation.3">
              <p:embed/>
            </p:oleObj>
          </a:graphicData>
        </a:graphic>
      </p:graphicFrame>
      <p:graphicFrame>
        <p:nvGraphicFramePr>
          <p:cNvPr id="209928" name="Object 8"/>
          <p:cNvGraphicFramePr>
            <a:graphicFrameLocks noChangeAspect="1"/>
          </p:cNvGraphicFramePr>
          <p:nvPr/>
        </p:nvGraphicFramePr>
        <p:xfrm>
          <a:off x="714375" y="3143250"/>
          <a:ext cx="922338" cy="571500"/>
        </p:xfrm>
        <a:graphic>
          <a:graphicData uri="http://schemas.openxmlformats.org/presentationml/2006/ole">
            <p:oleObj spid="_x0000_s209928" name="Equation" r:id="rId7" imgW="634680" imgH="393480" progId="Equation.3">
              <p:embed/>
            </p:oleObj>
          </a:graphicData>
        </a:graphic>
      </p:graphicFrame>
      <p:graphicFrame>
        <p:nvGraphicFramePr>
          <p:cNvPr id="209929" name="Object 9"/>
          <p:cNvGraphicFramePr>
            <a:graphicFrameLocks noChangeAspect="1"/>
          </p:cNvGraphicFramePr>
          <p:nvPr/>
        </p:nvGraphicFramePr>
        <p:xfrm>
          <a:off x="1571625" y="3357563"/>
          <a:ext cx="238125" cy="285750"/>
        </p:xfrm>
        <a:graphic>
          <a:graphicData uri="http://schemas.openxmlformats.org/presentationml/2006/ole">
            <p:oleObj spid="_x0000_s209929" name="Equation" r:id="rId8" imgW="126720" imgH="152280" progId="Equation.3">
              <p:embed/>
            </p:oleObj>
          </a:graphicData>
        </a:graphic>
      </p:graphicFrame>
      <p:graphicFrame>
        <p:nvGraphicFramePr>
          <p:cNvPr id="209930" name="Object 11"/>
          <p:cNvGraphicFramePr>
            <a:graphicFrameLocks noChangeAspect="1"/>
          </p:cNvGraphicFramePr>
          <p:nvPr/>
        </p:nvGraphicFramePr>
        <p:xfrm>
          <a:off x="1785938" y="3357563"/>
          <a:ext cx="1874837" cy="357187"/>
        </p:xfrm>
        <a:graphic>
          <a:graphicData uri="http://schemas.openxmlformats.org/presentationml/2006/ole">
            <p:oleObj spid="_x0000_s209930" name="Equation" r:id="rId9" imgW="901440" imgH="253800" progId="Equation.3">
              <p:embed/>
            </p:oleObj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1676400"/>
            <a:ext cx="84582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sr-Cyrl-CS" sz="16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ПРИМЕР РЕГРЕСИВНЕ ИНДУКЦИЈЕ</a:t>
            </a:r>
            <a:endParaRPr lang="en-US" sz="16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sr-Cyrl-CS"/>
          </a:p>
          <a:p>
            <a:endParaRPr lang="sr-Cyrl-CS"/>
          </a:p>
          <a:p>
            <a:r>
              <a:rPr lang="sr-Cyrl-CS" sz="1800"/>
              <a:t>Прво, математичком  индукцијом  по </a:t>
            </a:r>
            <a:r>
              <a:rPr lang="en-US" sz="1800"/>
              <a:t>k</a:t>
            </a:r>
            <a:r>
              <a:rPr lang="sr-Cyrl-CS" sz="1800"/>
              <a:t> доказујемо да      важи за све бројеве облика</a:t>
            </a:r>
            <a:r>
              <a:rPr lang="en-US" sz="1800"/>
              <a:t>                     N.</a:t>
            </a:r>
          </a:p>
          <a:p>
            <a:endParaRPr lang="en-US" sz="1800"/>
          </a:p>
          <a:p>
            <a:r>
              <a:rPr lang="sr-Cyrl-CS" sz="1800"/>
              <a:t>   =1.                                                                          </a:t>
            </a:r>
          </a:p>
        </p:txBody>
      </p:sp>
      <p:graphicFrame>
        <p:nvGraphicFramePr>
          <p:cNvPr id="210948" name="Object 4"/>
          <p:cNvGraphicFramePr>
            <a:graphicFrameLocks noChangeAspect="1"/>
          </p:cNvGraphicFramePr>
          <p:nvPr/>
        </p:nvGraphicFramePr>
        <p:xfrm>
          <a:off x="6572250" y="2743200"/>
          <a:ext cx="285750" cy="325438"/>
        </p:xfrm>
        <a:graphic>
          <a:graphicData uri="http://schemas.openxmlformats.org/presentationml/2006/ole">
            <p:oleObj spid="_x0000_s210948" name="Equation" r:id="rId3" imgW="177480" imgH="203040" progId="Equation.3">
              <p:embed/>
            </p:oleObj>
          </a:graphicData>
        </a:graphic>
      </p:graphicFrame>
      <p:graphicFrame>
        <p:nvGraphicFramePr>
          <p:cNvPr id="210949" name="Object 5"/>
          <p:cNvGraphicFramePr>
            <a:graphicFrameLocks noChangeAspect="1"/>
          </p:cNvGraphicFramePr>
          <p:nvPr/>
        </p:nvGraphicFramePr>
        <p:xfrm>
          <a:off x="2709863" y="3048000"/>
          <a:ext cx="642937" cy="285750"/>
        </p:xfrm>
        <a:graphic>
          <a:graphicData uri="http://schemas.openxmlformats.org/presentationml/2006/ole">
            <p:oleObj spid="_x0000_s210949" name="Equation" r:id="rId4" imgW="469800" imgH="215640" progId="Equation.3">
              <p:embed/>
            </p:oleObj>
          </a:graphicData>
        </a:graphic>
      </p:graphicFrame>
      <p:graphicFrame>
        <p:nvGraphicFramePr>
          <p:cNvPr id="210950" name="Object 7"/>
          <p:cNvGraphicFramePr>
            <a:graphicFrameLocks noChangeAspect="1"/>
          </p:cNvGraphicFramePr>
          <p:nvPr/>
        </p:nvGraphicFramePr>
        <p:xfrm>
          <a:off x="846138" y="3676650"/>
          <a:ext cx="220662" cy="285750"/>
        </p:xfrm>
        <a:graphic>
          <a:graphicData uri="http://schemas.openxmlformats.org/presentationml/2006/ole">
            <p:oleObj spid="_x0000_s210950" name="Equation" r:id="rId5" imgW="126720" imgH="164880" progId="Equation.3">
              <p:embed/>
            </p:oleObj>
          </a:graphicData>
        </a:graphic>
      </p:graphicFrame>
      <p:graphicFrame>
        <p:nvGraphicFramePr>
          <p:cNvPr id="210951" name="Object 8"/>
          <p:cNvGraphicFramePr>
            <a:graphicFrameLocks noChangeAspect="1"/>
          </p:cNvGraphicFramePr>
          <p:nvPr/>
        </p:nvGraphicFramePr>
        <p:xfrm>
          <a:off x="3657600" y="3124200"/>
          <a:ext cx="127000" cy="142875"/>
        </p:xfrm>
        <a:graphic>
          <a:graphicData uri="http://schemas.openxmlformats.org/presentationml/2006/ole">
            <p:oleObj spid="_x0000_s210951" name="Equation" r:id="rId6" imgW="126720" imgH="126720" progId="Equation.3">
              <p:embed/>
            </p:oleObj>
          </a:graphicData>
        </a:graphic>
      </p:graphicFrame>
      <p:graphicFrame>
        <p:nvGraphicFramePr>
          <p:cNvPr id="210952" name="Object 9"/>
          <p:cNvGraphicFramePr>
            <a:graphicFrameLocks noChangeAspect="1"/>
          </p:cNvGraphicFramePr>
          <p:nvPr/>
        </p:nvGraphicFramePr>
        <p:xfrm>
          <a:off x="3530600" y="3111500"/>
          <a:ext cx="127000" cy="165100"/>
        </p:xfrm>
        <a:graphic>
          <a:graphicData uri="http://schemas.openxmlformats.org/presentationml/2006/ole">
            <p:oleObj spid="_x0000_s210952" name="Equation" r:id="rId7" imgW="126720" imgH="164880" progId="Equation.3">
              <p:embed/>
            </p:oleObj>
          </a:graphicData>
        </a:graphic>
      </p:graphicFrame>
      <p:graphicFrame>
        <p:nvGraphicFramePr>
          <p:cNvPr id="210953" name="Object 10"/>
          <p:cNvGraphicFramePr>
            <a:graphicFrameLocks noChangeAspect="1"/>
          </p:cNvGraphicFramePr>
          <p:nvPr/>
        </p:nvGraphicFramePr>
        <p:xfrm>
          <a:off x="1557338" y="3571875"/>
          <a:ext cx="728662" cy="609600"/>
        </p:xfrm>
        <a:graphic>
          <a:graphicData uri="http://schemas.openxmlformats.org/presentationml/2006/ole">
            <p:oleObj spid="_x0000_s210953" name="Equation" r:id="rId8" imgW="469800" imgH="393480" progId="Equation.3">
              <p:embed/>
            </p:oleObj>
          </a:graphicData>
        </a:graphic>
      </p:graphicFrame>
      <p:graphicFrame>
        <p:nvGraphicFramePr>
          <p:cNvPr id="210954" name="Object 11"/>
          <p:cNvGraphicFramePr>
            <a:graphicFrameLocks noChangeAspect="1"/>
          </p:cNvGraphicFramePr>
          <p:nvPr/>
        </p:nvGraphicFramePr>
        <p:xfrm>
          <a:off x="2454275" y="3622675"/>
          <a:ext cx="903288" cy="417513"/>
        </p:xfrm>
        <a:graphic>
          <a:graphicData uri="http://schemas.openxmlformats.org/presentationml/2006/ole">
            <p:oleObj spid="_x0000_s210954" name="Equation" r:id="rId9" imgW="419040" imgH="253800" progId="Equation.3">
              <p:embed/>
            </p:oleObj>
          </a:graphicData>
        </a:graphic>
      </p:graphicFrame>
      <p:graphicFrame>
        <p:nvGraphicFramePr>
          <p:cNvPr id="210955" name="Object 12"/>
          <p:cNvGraphicFramePr>
            <a:graphicFrameLocks noChangeAspect="1"/>
          </p:cNvGraphicFramePr>
          <p:nvPr/>
        </p:nvGraphicFramePr>
        <p:xfrm>
          <a:off x="2286000" y="3786188"/>
          <a:ext cx="127000" cy="214312"/>
        </p:xfrm>
        <a:graphic>
          <a:graphicData uri="http://schemas.openxmlformats.org/presentationml/2006/ole">
            <p:oleObj spid="_x0000_s210955" name="Equation" r:id="rId10" imgW="126720" imgH="152280" progId="Equation.3">
              <p:embed/>
            </p:oleObj>
          </a:graphicData>
        </a:graphic>
      </p:graphicFrame>
      <p:graphicFrame>
        <p:nvGraphicFramePr>
          <p:cNvPr id="210956" name="Object 13"/>
          <p:cNvGraphicFramePr>
            <a:graphicFrameLocks noChangeAspect="1"/>
          </p:cNvGraphicFramePr>
          <p:nvPr/>
        </p:nvGraphicFramePr>
        <p:xfrm>
          <a:off x="3571875" y="3786188"/>
          <a:ext cx="285750" cy="214312"/>
        </p:xfrm>
        <a:graphic>
          <a:graphicData uri="http://schemas.openxmlformats.org/presentationml/2006/ole">
            <p:oleObj spid="_x0000_s210956" name="Equation" r:id="rId11" imgW="203040" imgH="152280" progId="Equation.3">
              <p:embed/>
            </p:oleObj>
          </a:graphicData>
        </a:graphic>
      </p:graphicFrame>
      <p:graphicFrame>
        <p:nvGraphicFramePr>
          <p:cNvPr id="210957" name="Object 15"/>
          <p:cNvGraphicFramePr>
            <a:graphicFrameLocks noChangeAspect="1"/>
          </p:cNvGraphicFramePr>
          <p:nvPr/>
        </p:nvGraphicFramePr>
        <p:xfrm>
          <a:off x="3929063" y="3643313"/>
          <a:ext cx="1362075" cy="484187"/>
        </p:xfrm>
        <a:graphic>
          <a:graphicData uri="http://schemas.openxmlformats.org/presentationml/2006/ole">
            <p:oleObj spid="_x0000_s210957" name="Equation" r:id="rId12" imgW="838080" imgH="330120" progId="Equation.3">
              <p:embed/>
            </p:oleObj>
          </a:graphicData>
        </a:graphic>
      </p:graphicFrame>
      <p:graphicFrame>
        <p:nvGraphicFramePr>
          <p:cNvPr id="210958" name="Object 17"/>
          <p:cNvGraphicFramePr>
            <a:graphicFrameLocks noChangeAspect="1"/>
          </p:cNvGraphicFramePr>
          <p:nvPr/>
        </p:nvGraphicFramePr>
        <p:xfrm>
          <a:off x="5286375" y="3786188"/>
          <a:ext cx="285750" cy="214312"/>
        </p:xfrm>
        <a:graphic>
          <a:graphicData uri="http://schemas.openxmlformats.org/presentationml/2006/ole">
            <p:oleObj spid="_x0000_s210958" name="Equation" r:id="rId13" imgW="241200" imgH="152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1" name="Content Placeholder 2"/>
          <p:cNvSpPr>
            <a:spLocks noGrp="1"/>
          </p:cNvSpPr>
          <p:nvPr>
            <p:ph idx="4294967295"/>
          </p:nvPr>
        </p:nvSpPr>
        <p:spPr>
          <a:xfrm>
            <a:off x="142875" y="1571625"/>
            <a:ext cx="8686800" cy="4525963"/>
          </a:xfrm>
        </p:spPr>
        <p:txBody>
          <a:bodyPr/>
          <a:lstStyle/>
          <a:p>
            <a:endParaRPr lang="sr-Cyrl-CS" sz="1800"/>
          </a:p>
          <a:p>
            <a:r>
              <a:rPr lang="sr-Cyrl-CS" sz="1800"/>
              <a:t>Нека тврђење важи  за                    </a:t>
            </a:r>
          </a:p>
          <a:p>
            <a:r>
              <a:rPr lang="sr-Cyrl-CS" sz="1800"/>
              <a:t>                          </a:t>
            </a:r>
          </a:p>
          <a:p>
            <a:endParaRPr lang="sr-Cyrl-CS" sz="1800"/>
          </a:p>
          <a:p>
            <a:endParaRPr lang="sr-Cyrl-CS" sz="1800"/>
          </a:p>
          <a:p>
            <a:endParaRPr lang="sr-Cyrl-CS" sz="1800"/>
          </a:p>
          <a:p>
            <a:endParaRPr lang="sr-Cyrl-CS" sz="1800"/>
          </a:p>
          <a:p>
            <a:endParaRPr lang="sr-Cyrl-CS" sz="1800"/>
          </a:p>
          <a:p>
            <a:endParaRPr lang="sr-Cyrl-CS" sz="1800"/>
          </a:p>
          <a:p>
            <a:endParaRPr lang="sr-Cyrl-CS" sz="1800"/>
          </a:p>
          <a:p>
            <a:pPr>
              <a:buFontTx/>
              <a:buNone/>
            </a:pPr>
            <a:r>
              <a:rPr lang="sr-Cyrl-CS" sz="1800"/>
              <a:t>                                                                                            </a:t>
            </a:r>
          </a:p>
          <a:p>
            <a:r>
              <a:rPr lang="sr-Cyrl-CS" sz="1800"/>
              <a:t>Дакле, неједнакост важи за све </a:t>
            </a:r>
          </a:p>
          <a:p>
            <a:endParaRPr lang="sr-Cyrl-CS" sz="1800"/>
          </a:p>
          <a:p>
            <a:endParaRPr lang="sr-Cyrl-CS" sz="1800"/>
          </a:p>
          <a:p>
            <a:endParaRPr lang="sr-Cyrl-CS" sz="1800"/>
          </a:p>
        </p:txBody>
      </p:sp>
      <p:graphicFrame>
        <p:nvGraphicFramePr>
          <p:cNvPr id="211972" name="Object 2"/>
          <p:cNvGraphicFramePr>
            <a:graphicFrameLocks noChangeAspect="1"/>
          </p:cNvGraphicFramePr>
          <p:nvPr/>
        </p:nvGraphicFramePr>
        <p:xfrm>
          <a:off x="3124200" y="1922463"/>
          <a:ext cx="1030288" cy="287337"/>
        </p:xfrm>
        <a:graphic>
          <a:graphicData uri="http://schemas.openxmlformats.org/presentationml/2006/ole">
            <p:oleObj spid="_x0000_s211972" name="Equation" r:id="rId3" imgW="774360" imgH="215640" progId="Equation.3">
              <p:embed/>
            </p:oleObj>
          </a:graphicData>
        </a:graphic>
      </p:graphicFrame>
      <p:graphicFrame>
        <p:nvGraphicFramePr>
          <p:cNvPr id="211973" name="Object 3"/>
          <p:cNvGraphicFramePr>
            <a:graphicFrameLocks noChangeAspect="1"/>
          </p:cNvGraphicFramePr>
          <p:nvPr/>
        </p:nvGraphicFramePr>
        <p:xfrm>
          <a:off x="428625" y="2286000"/>
          <a:ext cx="1714500" cy="292100"/>
        </p:xfrm>
        <a:graphic>
          <a:graphicData uri="http://schemas.openxmlformats.org/presentationml/2006/ole">
            <p:oleObj spid="_x0000_s211973" name="Equation" r:id="rId4" imgW="1117440" imgH="190440" progId="Equation.3">
              <p:embed/>
            </p:oleObj>
          </a:graphicData>
        </a:graphic>
      </p:graphicFrame>
      <p:graphicFrame>
        <p:nvGraphicFramePr>
          <p:cNvPr id="211974" name="Object 5"/>
          <p:cNvGraphicFramePr>
            <a:graphicFrameLocks noChangeAspect="1"/>
          </p:cNvGraphicFramePr>
          <p:nvPr/>
        </p:nvGraphicFramePr>
        <p:xfrm>
          <a:off x="500063" y="2928938"/>
          <a:ext cx="5824537" cy="642937"/>
        </p:xfrm>
        <a:graphic>
          <a:graphicData uri="http://schemas.openxmlformats.org/presentationml/2006/ole">
            <p:oleObj spid="_x0000_s211974" name="Equation" r:id="rId5" imgW="3911400" imgH="431640" progId="Equation.3">
              <p:embed/>
            </p:oleObj>
          </a:graphicData>
        </a:graphic>
      </p:graphicFrame>
      <p:graphicFrame>
        <p:nvGraphicFramePr>
          <p:cNvPr id="211975" name="Object 7"/>
          <p:cNvGraphicFramePr>
            <a:graphicFrameLocks noChangeAspect="1"/>
          </p:cNvGraphicFramePr>
          <p:nvPr/>
        </p:nvGraphicFramePr>
        <p:xfrm>
          <a:off x="6357938" y="3071813"/>
          <a:ext cx="214312" cy="223837"/>
        </p:xfrm>
        <a:graphic>
          <a:graphicData uri="http://schemas.openxmlformats.org/presentationml/2006/ole">
            <p:oleObj spid="_x0000_s211975" name="Equation" r:id="rId6" imgW="126720" imgH="152280" progId="Equation.3">
              <p:embed/>
            </p:oleObj>
          </a:graphicData>
        </a:graphic>
      </p:graphicFrame>
      <p:graphicFrame>
        <p:nvGraphicFramePr>
          <p:cNvPr id="211976" name="Object 9"/>
          <p:cNvGraphicFramePr>
            <a:graphicFrameLocks noChangeAspect="1"/>
          </p:cNvGraphicFramePr>
          <p:nvPr/>
        </p:nvGraphicFramePr>
        <p:xfrm>
          <a:off x="6357938" y="2786063"/>
          <a:ext cx="647700" cy="241300"/>
        </p:xfrm>
        <a:graphic>
          <a:graphicData uri="http://schemas.openxmlformats.org/presentationml/2006/ole">
            <p:oleObj spid="_x0000_s211976" name="Equation" r:id="rId7" imgW="647640" imgH="241200" progId="Equation.3">
              <p:embed/>
            </p:oleObj>
          </a:graphicData>
        </a:graphic>
      </p:graphicFrame>
      <p:graphicFrame>
        <p:nvGraphicFramePr>
          <p:cNvPr id="211977" name="Object 10"/>
          <p:cNvGraphicFramePr>
            <a:graphicFrameLocks noChangeAspect="1"/>
          </p:cNvGraphicFramePr>
          <p:nvPr/>
        </p:nvGraphicFramePr>
        <p:xfrm>
          <a:off x="500063" y="3857625"/>
          <a:ext cx="3786187" cy="642938"/>
        </p:xfrm>
        <a:graphic>
          <a:graphicData uri="http://schemas.openxmlformats.org/presentationml/2006/ole">
            <p:oleObj spid="_x0000_s211977" name="Equation" r:id="rId8" imgW="2501640" imgH="444240" progId="Equation.3">
              <p:embed/>
            </p:oleObj>
          </a:graphicData>
        </a:graphic>
      </p:graphicFrame>
      <p:graphicFrame>
        <p:nvGraphicFramePr>
          <p:cNvPr id="211978" name="Object 11"/>
          <p:cNvGraphicFramePr>
            <a:graphicFrameLocks noChangeAspect="1"/>
          </p:cNvGraphicFramePr>
          <p:nvPr/>
        </p:nvGraphicFramePr>
        <p:xfrm>
          <a:off x="357188" y="4129088"/>
          <a:ext cx="198437" cy="238125"/>
        </p:xfrm>
        <a:graphic>
          <a:graphicData uri="http://schemas.openxmlformats.org/presentationml/2006/ole">
            <p:oleObj spid="_x0000_s211978" name="Equation" r:id="rId9" imgW="126720" imgH="152280" progId="Equation.3">
              <p:embed/>
            </p:oleObj>
          </a:graphicData>
        </a:graphic>
      </p:graphicFrame>
      <p:graphicFrame>
        <p:nvGraphicFramePr>
          <p:cNvPr id="211979" name="Object 12"/>
          <p:cNvGraphicFramePr>
            <a:graphicFrameLocks noChangeAspect="1"/>
          </p:cNvGraphicFramePr>
          <p:nvPr/>
        </p:nvGraphicFramePr>
        <p:xfrm>
          <a:off x="4500563" y="4071938"/>
          <a:ext cx="187325" cy="223837"/>
        </p:xfrm>
        <a:graphic>
          <a:graphicData uri="http://schemas.openxmlformats.org/presentationml/2006/ole">
            <p:oleObj spid="_x0000_s211979" name="Equation" r:id="rId10" imgW="126720" imgH="152280" progId="Equation.3">
              <p:embed/>
            </p:oleObj>
          </a:graphicData>
        </a:graphic>
      </p:graphicFrame>
      <p:graphicFrame>
        <p:nvGraphicFramePr>
          <p:cNvPr id="211980" name="Object 13"/>
          <p:cNvGraphicFramePr>
            <a:graphicFrameLocks noChangeAspect="1"/>
          </p:cNvGraphicFramePr>
          <p:nvPr/>
        </p:nvGraphicFramePr>
        <p:xfrm>
          <a:off x="428625" y="4714875"/>
          <a:ext cx="5346700" cy="428625"/>
        </p:xfrm>
        <a:graphic>
          <a:graphicData uri="http://schemas.openxmlformats.org/presentationml/2006/ole">
            <p:oleObj spid="_x0000_s211980" name="Equation" r:id="rId11" imgW="3314520" imgH="291960" progId="Equation.3">
              <p:embed/>
            </p:oleObj>
          </a:graphicData>
        </a:graphic>
      </p:graphicFrame>
      <p:graphicFrame>
        <p:nvGraphicFramePr>
          <p:cNvPr id="211981" name="Object 14"/>
          <p:cNvGraphicFramePr>
            <a:graphicFrameLocks noChangeAspect="1"/>
          </p:cNvGraphicFramePr>
          <p:nvPr/>
        </p:nvGraphicFramePr>
        <p:xfrm>
          <a:off x="296863" y="4857750"/>
          <a:ext cx="187325" cy="223838"/>
        </p:xfrm>
        <a:graphic>
          <a:graphicData uri="http://schemas.openxmlformats.org/presentationml/2006/ole">
            <p:oleObj spid="_x0000_s211981" name="Equation" r:id="rId12" imgW="126720" imgH="152280" progId="Equation.3">
              <p:embed/>
            </p:oleObj>
          </a:graphicData>
        </a:graphic>
      </p:graphicFrame>
      <p:graphicFrame>
        <p:nvGraphicFramePr>
          <p:cNvPr id="211982" name="Object 15"/>
          <p:cNvGraphicFramePr>
            <a:graphicFrameLocks noChangeAspect="1"/>
          </p:cNvGraphicFramePr>
          <p:nvPr/>
        </p:nvGraphicFramePr>
        <p:xfrm>
          <a:off x="4494213" y="3857625"/>
          <a:ext cx="292100" cy="228600"/>
        </p:xfrm>
        <a:graphic>
          <a:graphicData uri="http://schemas.openxmlformats.org/presentationml/2006/ole">
            <p:oleObj spid="_x0000_s211982" name="Equation" r:id="rId13" imgW="291960" imgH="228600" progId="Equation.3">
              <p:embed/>
            </p:oleObj>
          </a:graphicData>
        </a:graphic>
      </p:graphicFrame>
      <p:graphicFrame>
        <p:nvGraphicFramePr>
          <p:cNvPr id="211983" name="Object 16"/>
          <p:cNvGraphicFramePr>
            <a:graphicFrameLocks noChangeAspect="1"/>
          </p:cNvGraphicFramePr>
          <p:nvPr/>
        </p:nvGraphicFramePr>
        <p:xfrm>
          <a:off x="4048125" y="5237163"/>
          <a:ext cx="1285875" cy="328612"/>
        </p:xfrm>
        <a:graphic>
          <a:graphicData uri="http://schemas.openxmlformats.org/presentationml/2006/ole">
            <p:oleObj spid="_x0000_s211983" name="Equation" r:id="rId14" imgW="109188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sr-Cyrl-CS"/>
          </a:p>
          <a:p>
            <a:r>
              <a:rPr lang="sr-Cyrl-CS" sz="1800"/>
              <a:t>Претпоставимо  да  је  неједнакост  тачна  за  неки  природан  број       .</a:t>
            </a:r>
          </a:p>
          <a:p>
            <a:endParaRPr lang="sr-Cyrl-CS" sz="1800"/>
          </a:p>
          <a:p>
            <a:pPr>
              <a:buFontTx/>
              <a:buNone/>
            </a:pPr>
            <a:endParaRPr lang="sr-Cyrl-CS" sz="1800"/>
          </a:p>
          <a:p>
            <a:r>
              <a:rPr lang="sr-Cyrl-CS" sz="1800"/>
              <a:t>Изаберимо                                                  . Тада је:</a:t>
            </a:r>
          </a:p>
          <a:p>
            <a:pPr>
              <a:buFontTx/>
              <a:buNone/>
            </a:pPr>
            <a:endParaRPr lang="sr-Cyrl-CS" sz="1800"/>
          </a:p>
          <a:p>
            <a:pPr>
              <a:buFontTx/>
              <a:buNone/>
            </a:pPr>
            <a:r>
              <a:rPr lang="sr-Cyrl-CS" sz="1800"/>
              <a:t>                                                                                                    </a:t>
            </a:r>
          </a:p>
          <a:p>
            <a:r>
              <a:rPr lang="sr-Cyrl-CS" sz="1800"/>
              <a:t>                                                                                                                        </a:t>
            </a:r>
          </a:p>
          <a:p>
            <a:endParaRPr lang="sr-Cyrl-CS" sz="1800"/>
          </a:p>
          <a:p>
            <a:r>
              <a:rPr lang="sr-Cyrl-CS" sz="1800"/>
              <a:t>                                                                                                    ,</a:t>
            </a:r>
          </a:p>
          <a:p>
            <a:endParaRPr lang="sr-Cyrl-CS" sz="1800"/>
          </a:p>
          <a:p>
            <a:endParaRPr lang="sr-Cyrl-CS" sz="1800"/>
          </a:p>
          <a:p>
            <a:endParaRPr lang="sr-Cyrl-CS" sz="1800"/>
          </a:p>
          <a:p>
            <a:endParaRPr lang="sr-Cyrl-CS" sz="1800"/>
          </a:p>
          <a:p>
            <a:endParaRPr lang="en-US" sz="1800"/>
          </a:p>
        </p:txBody>
      </p:sp>
      <p:graphicFrame>
        <p:nvGraphicFramePr>
          <p:cNvPr id="212996" name="Object 2"/>
          <p:cNvGraphicFramePr>
            <a:graphicFrameLocks noChangeAspect="1"/>
          </p:cNvGraphicFramePr>
          <p:nvPr/>
        </p:nvGraphicFramePr>
        <p:xfrm>
          <a:off x="8167688" y="2224088"/>
          <a:ext cx="214312" cy="214312"/>
        </p:xfrm>
        <a:graphic>
          <a:graphicData uri="http://schemas.openxmlformats.org/presentationml/2006/ole">
            <p:oleObj spid="_x0000_s212996" name="Equation" r:id="rId3" imgW="126720" imgH="126720" progId="Equation.3">
              <p:embed/>
            </p:oleObj>
          </a:graphicData>
        </a:graphic>
      </p:graphicFrame>
      <p:graphicFrame>
        <p:nvGraphicFramePr>
          <p:cNvPr id="212997" name="Object 3"/>
          <p:cNvGraphicFramePr>
            <a:graphicFrameLocks noChangeAspect="1"/>
          </p:cNvGraphicFramePr>
          <p:nvPr/>
        </p:nvGraphicFramePr>
        <p:xfrm>
          <a:off x="2392363" y="3009900"/>
          <a:ext cx="2636837" cy="571500"/>
        </p:xfrm>
        <a:graphic>
          <a:graphicData uri="http://schemas.openxmlformats.org/presentationml/2006/ole">
            <p:oleObj spid="_x0000_s212997" name="Equation" r:id="rId4" imgW="1815840" imgH="393480" progId="Equation.3">
              <p:embed/>
            </p:oleObj>
          </a:graphicData>
        </a:graphic>
      </p:graphicFrame>
      <p:graphicFrame>
        <p:nvGraphicFramePr>
          <p:cNvPr id="212998" name="Object 4"/>
          <p:cNvGraphicFramePr>
            <a:graphicFrameLocks noChangeAspect="1"/>
          </p:cNvGraphicFramePr>
          <p:nvPr/>
        </p:nvGraphicFramePr>
        <p:xfrm>
          <a:off x="785813" y="4000500"/>
          <a:ext cx="5637212" cy="714375"/>
        </p:xfrm>
        <a:graphic>
          <a:graphicData uri="http://schemas.openxmlformats.org/presentationml/2006/ole">
            <p:oleObj spid="_x0000_s212998" name="Equation" r:id="rId5" imgW="4609800" imgH="583920" progId="Equation.3">
              <p:embed/>
            </p:oleObj>
          </a:graphicData>
        </a:graphic>
      </p:graphicFrame>
      <p:graphicFrame>
        <p:nvGraphicFramePr>
          <p:cNvPr id="212999" name="Object 5"/>
          <p:cNvGraphicFramePr>
            <a:graphicFrameLocks noChangeAspect="1"/>
          </p:cNvGraphicFramePr>
          <p:nvPr/>
        </p:nvGraphicFramePr>
        <p:xfrm>
          <a:off x="3286125" y="4929188"/>
          <a:ext cx="1357313" cy="536575"/>
        </p:xfrm>
        <a:graphic>
          <a:graphicData uri="http://schemas.openxmlformats.org/presentationml/2006/ole">
            <p:oleObj spid="_x0000_s212999" name="Equation" r:id="rId6" imgW="6094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9" name="Content Placeholder 2"/>
          <p:cNvSpPr>
            <a:spLocks noGrp="1"/>
          </p:cNvSpPr>
          <p:nvPr>
            <p:ph idx="4294967295"/>
          </p:nvPr>
        </p:nvSpPr>
        <p:spPr>
          <a:xfrm>
            <a:off x="0" y="1500188"/>
            <a:ext cx="8686800" cy="4525962"/>
          </a:xfrm>
        </p:spPr>
        <p:txBody>
          <a:bodyPr/>
          <a:lstStyle/>
          <a:p>
            <a:endParaRPr lang="sr-Cyrl-CS"/>
          </a:p>
          <a:p>
            <a:r>
              <a:rPr lang="sr-Cyrl-CS"/>
              <a:t>                                                                                 </a:t>
            </a:r>
          </a:p>
          <a:p>
            <a:pPr>
              <a:buFontTx/>
              <a:buNone/>
            </a:pPr>
            <a:r>
              <a:rPr lang="sr-Cyrl-CS" sz="1800"/>
              <a:t>	Дакле,</a:t>
            </a:r>
          </a:p>
          <a:p>
            <a:endParaRPr lang="sr-Cyrl-CS" sz="1800"/>
          </a:p>
          <a:p>
            <a:r>
              <a:rPr lang="sr-Cyrl-CS"/>
              <a:t>                                                                      </a:t>
            </a:r>
          </a:p>
          <a:p>
            <a:endParaRPr lang="sr-Cyrl-CS"/>
          </a:p>
          <a:p>
            <a:endParaRPr lang="sr-Cyrl-CS"/>
          </a:p>
          <a:p>
            <a:r>
              <a:rPr lang="sr-Cyrl-CS"/>
              <a:t>                                                   .                                                          </a:t>
            </a:r>
            <a:endParaRPr lang="en-US"/>
          </a:p>
        </p:txBody>
      </p:sp>
      <p:graphicFrame>
        <p:nvGraphicFramePr>
          <p:cNvPr id="214020" name="Object 2"/>
          <p:cNvGraphicFramePr>
            <a:graphicFrameLocks noChangeAspect="1"/>
          </p:cNvGraphicFramePr>
          <p:nvPr/>
        </p:nvGraphicFramePr>
        <p:xfrm>
          <a:off x="714375" y="1714500"/>
          <a:ext cx="3919538" cy="752475"/>
        </p:xfrm>
        <a:graphic>
          <a:graphicData uri="http://schemas.openxmlformats.org/presentationml/2006/ole">
            <p:oleObj spid="_x0000_s214020" name="Equation" r:id="rId3" imgW="3174840" imgH="609480" progId="Equation.3">
              <p:embed/>
            </p:oleObj>
          </a:graphicData>
        </a:graphic>
      </p:graphicFrame>
      <p:graphicFrame>
        <p:nvGraphicFramePr>
          <p:cNvPr id="214021" name="Object 3"/>
          <p:cNvGraphicFramePr>
            <a:graphicFrameLocks noChangeAspect="1"/>
          </p:cNvGraphicFramePr>
          <p:nvPr/>
        </p:nvGraphicFramePr>
        <p:xfrm>
          <a:off x="4714875" y="2143125"/>
          <a:ext cx="195263" cy="233363"/>
        </p:xfrm>
        <a:graphic>
          <a:graphicData uri="http://schemas.openxmlformats.org/presentationml/2006/ole">
            <p:oleObj spid="_x0000_s214021" name="Equation" r:id="rId4" imgW="126720" imgH="152280" progId="Equation.3">
              <p:embed/>
            </p:oleObj>
          </a:graphicData>
        </a:graphic>
      </p:graphicFrame>
      <p:graphicFrame>
        <p:nvGraphicFramePr>
          <p:cNvPr id="214022" name="Object 4"/>
          <p:cNvGraphicFramePr>
            <a:graphicFrameLocks noChangeAspect="1"/>
          </p:cNvGraphicFramePr>
          <p:nvPr/>
        </p:nvGraphicFramePr>
        <p:xfrm>
          <a:off x="5143500" y="1857375"/>
          <a:ext cx="3351213" cy="658813"/>
        </p:xfrm>
        <a:graphic>
          <a:graphicData uri="http://schemas.openxmlformats.org/presentationml/2006/ole">
            <p:oleObj spid="_x0000_s214022" name="Equation" r:id="rId5" imgW="2260440" imgH="444240" progId="Equation.3">
              <p:embed/>
            </p:oleObj>
          </a:graphicData>
        </a:graphic>
      </p:graphicFrame>
      <p:graphicFrame>
        <p:nvGraphicFramePr>
          <p:cNvPr id="214023" name="Object 5"/>
          <p:cNvGraphicFramePr>
            <a:graphicFrameLocks noChangeAspect="1"/>
          </p:cNvGraphicFramePr>
          <p:nvPr/>
        </p:nvGraphicFramePr>
        <p:xfrm>
          <a:off x="1857375" y="3143250"/>
          <a:ext cx="2025650" cy="735013"/>
        </p:xfrm>
        <a:graphic>
          <a:graphicData uri="http://schemas.openxmlformats.org/presentationml/2006/ole">
            <p:oleObj spid="_x0000_s214023" name="Equation" r:id="rId6" imgW="1434960" imgH="520560" progId="Equation.3">
              <p:embed/>
            </p:oleObj>
          </a:graphicData>
        </a:graphic>
      </p:graphicFrame>
      <p:graphicFrame>
        <p:nvGraphicFramePr>
          <p:cNvPr id="214024" name="Object 6"/>
          <p:cNvGraphicFramePr>
            <a:graphicFrameLocks noChangeAspect="1"/>
          </p:cNvGraphicFramePr>
          <p:nvPr/>
        </p:nvGraphicFramePr>
        <p:xfrm>
          <a:off x="3857625" y="3500438"/>
          <a:ext cx="285750" cy="152400"/>
        </p:xfrm>
        <a:graphic>
          <a:graphicData uri="http://schemas.openxmlformats.org/presentationml/2006/ole">
            <p:oleObj spid="_x0000_s214024" name="Equation" r:id="rId7" imgW="126720" imgH="152280" progId="Equation.3">
              <p:embed/>
            </p:oleObj>
          </a:graphicData>
        </a:graphic>
      </p:graphicFrame>
      <p:graphicFrame>
        <p:nvGraphicFramePr>
          <p:cNvPr id="214025" name="Object 7"/>
          <p:cNvGraphicFramePr>
            <a:graphicFrameLocks noChangeAspect="1"/>
          </p:cNvGraphicFramePr>
          <p:nvPr/>
        </p:nvGraphicFramePr>
        <p:xfrm>
          <a:off x="4162425" y="3357563"/>
          <a:ext cx="1671638" cy="428625"/>
        </p:xfrm>
        <a:graphic>
          <a:graphicData uri="http://schemas.openxmlformats.org/presentationml/2006/ole">
            <p:oleObj spid="_x0000_s214025" name="Equation" r:id="rId8" imgW="990360" imgH="253800" progId="Equation.3">
              <p:embed/>
            </p:oleObj>
          </a:graphicData>
        </a:graphic>
      </p:graphicFrame>
      <p:graphicFrame>
        <p:nvGraphicFramePr>
          <p:cNvPr id="214026" name="Object 8"/>
          <p:cNvGraphicFramePr>
            <a:graphicFrameLocks noChangeAspect="1"/>
          </p:cNvGraphicFramePr>
          <p:nvPr/>
        </p:nvGraphicFramePr>
        <p:xfrm>
          <a:off x="6715125" y="3429000"/>
          <a:ext cx="596900" cy="431800"/>
        </p:xfrm>
        <a:graphic>
          <a:graphicData uri="http://schemas.openxmlformats.org/presentationml/2006/ole">
            <p:oleObj spid="_x0000_s214026" name="Equation" r:id="rId9" imgW="596880" imgH="431640" progId="Equation.3">
              <p:embed/>
            </p:oleObj>
          </a:graphicData>
        </a:graphic>
      </p:graphicFrame>
      <p:graphicFrame>
        <p:nvGraphicFramePr>
          <p:cNvPr id="214027" name="Object 9"/>
          <p:cNvGraphicFramePr>
            <a:graphicFrameLocks noChangeAspect="1"/>
          </p:cNvGraphicFramePr>
          <p:nvPr/>
        </p:nvGraphicFramePr>
        <p:xfrm>
          <a:off x="2357438" y="4429125"/>
          <a:ext cx="1951037" cy="679450"/>
        </p:xfrm>
        <a:graphic>
          <a:graphicData uri="http://schemas.openxmlformats.org/presentationml/2006/ole">
            <p:oleObj spid="_x0000_s214027" name="Equation" r:id="rId10" imgW="1130040" imgH="393480" progId="Equation.3">
              <p:embed/>
            </p:oleObj>
          </a:graphicData>
        </a:graphic>
      </p:graphicFrame>
      <p:graphicFrame>
        <p:nvGraphicFramePr>
          <p:cNvPr id="214028" name="Object 10"/>
          <p:cNvGraphicFramePr>
            <a:graphicFrameLocks noChangeAspect="1"/>
          </p:cNvGraphicFramePr>
          <p:nvPr/>
        </p:nvGraphicFramePr>
        <p:xfrm>
          <a:off x="4500563" y="4643438"/>
          <a:ext cx="214312" cy="223837"/>
        </p:xfrm>
        <a:graphic>
          <a:graphicData uri="http://schemas.openxmlformats.org/presentationml/2006/ole">
            <p:oleObj spid="_x0000_s214028" name="Equation" r:id="rId11" imgW="126720" imgH="152280" progId="Equation.3">
              <p:embed/>
            </p:oleObj>
          </a:graphicData>
        </a:graphic>
      </p:graphicFrame>
      <p:graphicFrame>
        <p:nvGraphicFramePr>
          <p:cNvPr id="214029" name="Object 11"/>
          <p:cNvGraphicFramePr>
            <a:graphicFrameLocks noChangeAspect="1"/>
          </p:cNvGraphicFramePr>
          <p:nvPr/>
        </p:nvGraphicFramePr>
        <p:xfrm>
          <a:off x="4786313" y="4572000"/>
          <a:ext cx="2143125" cy="454025"/>
        </p:xfrm>
        <a:graphic>
          <a:graphicData uri="http://schemas.openxmlformats.org/presentationml/2006/ole">
            <p:oleObj spid="_x0000_s214029" name="Equation" r:id="rId12" imgW="1054080" imgH="253800" progId="Equation.3">
              <p:embed/>
            </p:oleObj>
          </a:graphicData>
        </a:graphic>
      </p:graphicFrame>
      <p:graphicFrame>
        <p:nvGraphicFramePr>
          <p:cNvPr id="214030" name="Object 12"/>
          <p:cNvGraphicFramePr>
            <a:graphicFrameLocks noChangeAspect="1"/>
          </p:cNvGraphicFramePr>
          <p:nvPr/>
        </p:nvGraphicFramePr>
        <p:xfrm>
          <a:off x="3500438" y="5143500"/>
          <a:ext cx="1654175" cy="571500"/>
        </p:xfrm>
        <a:graphic>
          <a:graphicData uri="http://schemas.openxmlformats.org/presentationml/2006/ole">
            <p:oleObj spid="_x0000_s214030" name="Equation" r:id="rId13" imgW="69840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28600" y="2454275"/>
            <a:ext cx="8534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400" b="1">
                <a:latin typeface="Times New Roman" pitchFamily="18" charset="0"/>
              </a:rPr>
              <a:t>ЈЕНСЕНОВА НЕЈЕДНАКОСТ</a:t>
            </a:r>
            <a:r>
              <a:rPr lang="en-US" sz="2400" b="1">
                <a:latin typeface="Times New Roman" pitchFamily="18" charset="0"/>
              </a:rPr>
              <a:t/>
            </a:r>
            <a:br>
              <a:rPr lang="en-US" sz="2400" b="1">
                <a:latin typeface="Times New Roman" pitchFamily="18" charset="0"/>
              </a:rPr>
            </a:br>
            <a:r>
              <a:rPr lang="sr-Cyrl-CS" sz="2400" b="1">
                <a:latin typeface="Times New Roman" pitchFamily="18" charset="0"/>
              </a:rPr>
              <a:t>(пример регресивне индукције)</a:t>
            </a:r>
            <a:r>
              <a:rPr lang="en-US" sz="24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7" name="Picture 3" descr="grafi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0225" y="381000"/>
            <a:ext cx="5667375" cy="339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1490" name="Object 2"/>
          <p:cNvGraphicFramePr>
            <a:graphicFrameLocks noChangeAspect="1"/>
          </p:cNvGraphicFramePr>
          <p:nvPr/>
        </p:nvGraphicFramePr>
        <p:xfrm>
          <a:off x="582613" y="4273550"/>
          <a:ext cx="8269287" cy="1974850"/>
        </p:xfrm>
        <a:graphic>
          <a:graphicData uri="http://schemas.openxmlformats.org/presentationml/2006/ole">
            <p:oleObj spid="_x0000_s191490" name="Document" r:id="rId3" imgW="5388144" imgH="1293892" progId="Word.Document.8">
              <p:embed/>
            </p:oleObj>
          </a:graphicData>
        </a:graphic>
      </p:graphicFrame>
      <p:pic>
        <p:nvPicPr>
          <p:cNvPr id="191491" name="Picture 3" descr="grafi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00225" y="381000"/>
            <a:ext cx="5667375" cy="339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728663" y="609600"/>
          <a:ext cx="7964487" cy="5803900"/>
        </p:xfrm>
        <a:graphic>
          <a:graphicData uri="http://schemas.openxmlformats.org/presentationml/2006/ole">
            <p:oleObj spid="_x0000_s9220" name="Document" r:id="rId3" imgW="5202121" imgH="3808853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146" name="Object 2"/>
          <p:cNvGraphicFramePr>
            <a:graphicFrameLocks noChangeAspect="1"/>
          </p:cNvGraphicFramePr>
          <p:nvPr/>
        </p:nvGraphicFramePr>
        <p:xfrm>
          <a:off x="728663" y="609600"/>
          <a:ext cx="7964487" cy="5803900"/>
        </p:xfrm>
        <a:graphic>
          <a:graphicData uri="http://schemas.openxmlformats.org/presentationml/2006/ole">
            <p:oleObj spid="_x0000_s134146" name="Document" r:id="rId3" imgW="5202121" imgH="3799119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170" name="Object 2"/>
          <p:cNvGraphicFramePr>
            <a:graphicFrameLocks noChangeAspect="1"/>
          </p:cNvGraphicFramePr>
          <p:nvPr/>
        </p:nvGraphicFramePr>
        <p:xfrm>
          <a:off x="728663" y="609600"/>
          <a:ext cx="7964487" cy="5791200"/>
        </p:xfrm>
        <a:graphic>
          <a:graphicData uri="http://schemas.openxmlformats.org/presentationml/2006/ole">
            <p:oleObj spid="_x0000_s135170" name="Document" r:id="rId3" imgW="5202121" imgH="3799119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94" name="Object 2"/>
          <p:cNvGraphicFramePr>
            <a:graphicFrameLocks noChangeAspect="1"/>
          </p:cNvGraphicFramePr>
          <p:nvPr/>
        </p:nvGraphicFramePr>
        <p:xfrm>
          <a:off x="728663" y="609600"/>
          <a:ext cx="7964487" cy="5791200"/>
        </p:xfrm>
        <a:graphic>
          <a:graphicData uri="http://schemas.openxmlformats.org/presentationml/2006/ole">
            <p:oleObj spid="_x0000_s136194" name="Document" r:id="rId3" imgW="5202121" imgH="3794432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Line 2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60771" name="Object 3"/>
          <p:cNvGraphicFramePr>
            <a:graphicFrameLocks noChangeAspect="1"/>
          </p:cNvGraphicFramePr>
          <p:nvPr/>
        </p:nvGraphicFramePr>
        <p:xfrm>
          <a:off x="557213" y="225425"/>
          <a:ext cx="8308975" cy="1450975"/>
        </p:xfrm>
        <a:graphic>
          <a:graphicData uri="http://schemas.openxmlformats.org/presentationml/2006/ole">
            <p:oleObj spid="_x0000_s160771" name="Document" r:id="rId3" imgW="6786097" imgH="1113995" progId="Word.Document.8">
              <p:embed/>
            </p:oleObj>
          </a:graphicData>
        </a:graphic>
      </p:graphicFrame>
      <p:graphicFrame>
        <p:nvGraphicFramePr>
          <p:cNvPr id="160773" name="Object 5"/>
          <p:cNvGraphicFramePr>
            <a:graphicFrameLocks noChangeAspect="1"/>
          </p:cNvGraphicFramePr>
          <p:nvPr/>
        </p:nvGraphicFramePr>
        <p:xfrm>
          <a:off x="158750" y="2093913"/>
          <a:ext cx="8402638" cy="4373562"/>
        </p:xfrm>
        <a:graphic>
          <a:graphicData uri="http://schemas.openxmlformats.org/presentationml/2006/ole">
            <p:oleObj spid="_x0000_s160773" name="Document" r:id="rId4" imgW="5628153" imgH="294109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Line 2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63843" name="Object 3"/>
          <p:cNvGraphicFramePr>
            <a:graphicFrameLocks noChangeAspect="1"/>
          </p:cNvGraphicFramePr>
          <p:nvPr/>
        </p:nvGraphicFramePr>
        <p:xfrm>
          <a:off x="557213" y="225425"/>
          <a:ext cx="8308975" cy="1450975"/>
        </p:xfrm>
        <a:graphic>
          <a:graphicData uri="http://schemas.openxmlformats.org/presentationml/2006/ole">
            <p:oleObj spid="_x0000_s163843" name="Document" r:id="rId3" imgW="6786097" imgH="1113995" progId="Word.Document.8">
              <p:embed/>
            </p:oleObj>
          </a:graphicData>
        </a:graphic>
      </p:graphicFrame>
      <p:graphicFrame>
        <p:nvGraphicFramePr>
          <p:cNvPr id="163844" name="Object 4"/>
          <p:cNvGraphicFramePr>
            <a:graphicFrameLocks noChangeAspect="1"/>
          </p:cNvGraphicFramePr>
          <p:nvPr/>
        </p:nvGraphicFramePr>
        <p:xfrm>
          <a:off x="152400" y="1749425"/>
          <a:ext cx="8991600" cy="4968875"/>
        </p:xfrm>
        <a:graphic>
          <a:graphicData uri="http://schemas.openxmlformats.org/presentationml/2006/ole">
            <p:oleObj spid="_x0000_s163844" name="Document" r:id="rId4" imgW="6191292" imgH="3300165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Line 2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62819" name="Object 3"/>
          <p:cNvGraphicFramePr>
            <a:graphicFrameLocks noChangeAspect="1"/>
          </p:cNvGraphicFramePr>
          <p:nvPr/>
        </p:nvGraphicFramePr>
        <p:xfrm>
          <a:off x="557213" y="225425"/>
          <a:ext cx="8308975" cy="1450975"/>
        </p:xfrm>
        <a:graphic>
          <a:graphicData uri="http://schemas.openxmlformats.org/presentationml/2006/ole">
            <p:oleObj spid="_x0000_s162819" name="Document" r:id="rId3" imgW="6786097" imgH="1113995" progId="Word.Document.8">
              <p:embed/>
            </p:oleObj>
          </a:graphicData>
        </a:graphic>
      </p:graphicFrame>
      <p:graphicFrame>
        <p:nvGraphicFramePr>
          <p:cNvPr id="162820" name="Object 4"/>
          <p:cNvGraphicFramePr>
            <a:graphicFrameLocks noChangeAspect="1"/>
          </p:cNvGraphicFramePr>
          <p:nvPr/>
        </p:nvGraphicFramePr>
        <p:xfrm>
          <a:off x="152400" y="1749425"/>
          <a:ext cx="8991600" cy="4968875"/>
        </p:xfrm>
        <a:graphic>
          <a:graphicData uri="http://schemas.openxmlformats.org/presentationml/2006/ole">
            <p:oleObj spid="_x0000_s162820" name="Document" r:id="rId4" imgW="6191292" imgH="3295117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Line 2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61795" name="Object 3"/>
          <p:cNvGraphicFramePr>
            <a:graphicFrameLocks noChangeAspect="1"/>
          </p:cNvGraphicFramePr>
          <p:nvPr/>
        </p:nvGraphicFramePr>
        <p:xfrm>
          <a:off x="557213" y="225425"/>
          <a:ext cx="8308975" cy="1450975"/>
        </p:xfrm>
        <a:graphic>
          <a:graphicData uri="http://schemas.openxmlformats.org/presentationml/2006/ole">
            <p:oleObj spid="_x0000_s161795" name="Document" r:id="rId3" imgW="6786097" imgH="1113995" progId="Word.Document.8">
              <p:embed/>
            </p:oleObj>
          </a:graphicData>
        </a:graphic>
      </p:graphicFrame>
      <p:graphicFrame>
        <p:nvGraphicFramePr>
          <p:cNvPr id="161796" name="Object 4"/>
          <p:cNvGraphicFramePr>
            <a:graphicFrameLocks noChangeAspect="1"/>
          </p:cNvGraphicFramePr>
          <p:nvPr/>
        </p:nvGraphicFramePr>
        <p:xfrm>
          <a:off x="152400" y="1749425"/>
          <a:ext cx="8991600" cy="4968875"/>
        </p:xfrm>
        <a:graphic>
          <a:graphicData uri="http://schemas.openxmlformats.org/presentationml/2006/ole">
            <p:oleObj spid="_x0000_s161796" name="Document" r:id="rId4" imgW="6191292" imgH="329043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Line 2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58723" name="Object 3"/>
          <p:cNvGraphicFramePr>
            <a:graphicFrameLocks noChangeAspect="1"/>
          </p:cNvGraphicFramePr>
          <p:nvPr/>
        </p:nvGraphicFramePr>
        <p:xfrm>
          <a:off x="557213" y="225425"/>
          <a:ext cx="8308975" cy="1450975"/>
        </p:xfrm>
        <a:graphic>
          <a:graphicData uri="http://schemas.openxmlformats.org/presentationml/2006/ole">
            <p:oleObj spid="_x0000_s158723" name="Document" r:id="rId3" imgW="6786097" imgH="1113995" progId="Word.Document.8">
              <p:embed/>
            </p:oleObj>
          </a:graphicData>
        </a:graphic>
      </p:graphicFrame>
      <p:graphicFrame>
        <p:nvGraphicFramePr>
          <p:cNvPr id="158724" name="Object 4"/>
          <p:cNvGraphicFramePr>
            <a:graphicFrameLocks noChangeAspect="1"/>
          </p:cNvGraphicFramePr>
          <p:nvPr/>
        </p:nvGraphicFramePr>
        <p:xfrm>
          <a:off x="152400" y="1749425"/>
          <a:ext cx="8991600" cy="4968875"/>
        </p:xfrm>
        <a:graphic>
          <a:graphicData uri="http://schemas.openxmlformats.org/presentationml/2006/ole">
            <p:oleObj spid="_x0000_s158724" name="Document" r:id="rId4" imgW="6191292" imgH="3285744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Line 2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52579" name="Object 3"/>
          <p:cNvGraphicFramePr>
            <a:graphicFrameLocks noChangeAspect="1"/>
          </p:cNvGraphicFramePr>
          <p:nvPr/>
        </p:nvGraphicFramePr>
        <p:xfrm>
          <a:off x="557213" y="225425"/>
          <a:ext cx="8308975" cy="1450975"/>
        </p:xfrm>
        <a:graphic>
          <a:graphicData uri="http://schemas.openxmlformats.org/presentationml/2006/ole">
            <p:oleObj spid="_x0000_s152579" name="Document" r:id="rId3" imgW="6786097" imgH="1113995" progId="Word.Document.8">
              <p:embed/>
            </p:oleObj>
          </a:graphicData>
        </a:graphic>
      </p:graphicFrame>
      <p:graphicFrame>
        <p:nvGraphicFramePr>
          <p:cNvPr id="152580" name="Object 4"/>
          <p:cNvGraphicFramePr>
            <a:graphicFrameLocks noChangeAspect="1"/>
          </p:cNvGraphicFramePr>
          <p:nvPr/>
        </p:nvGraphicFramePr>
        <p:xfrm>
          <a:off x="152400" y="1749425"/>
          <a:ext cx="8991600" cy="4968875"/>
        </p:xfrm>
        <a:graphic>
          <a:graphicData uri="http://schemas.openxmlformats.org/presentationml/2006/ole">
            <p:oleObj spid="_x0000_s152580" name="Document" r:id="rId4" imgW="6191292" imgH="3285744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Line 2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53603" name="Object 3"/>
          <p:cNvGraphicFramePr>
            <a:graphicFrameLocks noChangeAspect="1"/>
          </p:cNvGraphicFramePr>
          <p:nvPr/>
        </p:nvGraphicFramePr>
        <p:xfrm>
          <a:off x="557213" y="225425"/>
          <a:ext cx="8308975" cy="1450975"/>
        </p:xfrm>
        <a:graphic>
          <a:graphicData uri="http://schemas.openxmlformats.org/presentationml/2006/ole">
            <p:oleObj spid="_x0000_s153603" name="Document" r:id="rId3" imgW="6786097" imgH="1113995" progId="Word.Document.8">
              <p:embed/>
            </p:oleObj>
          </a:graphicData>
        </a:graphic>
      </p:graphicFrame>
      <p:graphicFrame>
        <p:nvGraphicFramePr>
          <p:cNvPr id="153604" name="Object 4"/>
          <p:cNvGraphicFramePr>
            <a:graphicFrameLocks noChangeAspect="1"/>
          </p:cNvGraphicFramePr>
          <p:nvPr/>
        </p:nvGraphicFramePr>
        <p:xfrm>
          <a:off x="152400" y="1749425"/>
          <a:ext cx="8991600" cy="4968875"/>
        </p:xfrm>
        <a:graphic>
          <a:graphicData uri="http://schemas.openxmlformats.org/presentationml/2006/ole">
            <p:oleObj spid="_x0000_s153604" name="Document" r:id="rId4" imgW="6191292" imgH="3280697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66" name="Object 2"/>
          <p:cNvGraphicFramePr>
            <a:graphicFrameLocks noChangeAspect="1"/>
          </p:cNvGraphicFramePr>
          <p:nvPr/>
        </p:nvGraphicFramePr>
        <p:xfrm>
          <a:off x="530225" y="1298575"/>
          <a:ext cx="8401050" cy="4492625"/>
        </p:xfrm>
        <a:graphic>
          <a:graphicData uri="http://schemas.openxmlformats.org/presentationml/2006/ole">
            <p:oleObj spid="_x0000_s164866" name="Document" r:id="rId3" imgW="5526680" imgH="2972455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130" name="Object 2"/>
          <p:cNvGraphicFramePr>
            <a:graphicFrameLocks noChangeAspect="1"/>
          </p:cNvGraphicFramePr>
          <p:nvPr/>
        </p:nvGraphicFramePr>
        <p:xfrm>
          <a:off x="530225" y="1298575"/>
          <a:ext cx="8401050" cy="4492625"/>
        </p:xfrm>
        <a:graphic>
          <a:graphicData uri="http://schemas.openxmlformats.org/presentationml/2006/ole">
            <p:oleObj spid="_x0000_s176130" name="Document" r:id="rId3" imgW="5526680" imgH="296921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058" name="Object 2"/>
          <p:cNvGraphicFramePr>
            <a:graphicFrameLocks noChangeAspect="1"/>
          </p:cNvGraphicFramePr>
          <p:nvPr/>
        </p:nvGraphicFramePr>
        <p:xfrm>
          <a:off x="530225" y="1298575"/>
          <a:ext cx="8296275" cy="4465638"/>
        </p:xfrm>
        <a:graphic>
          <a:graphicData uri="http://schemas.openxmlformats.org/presentationml/2006/ole">
            <p:oleObj spid="_x0000_s173058" name="Document" r:id="rId3" imgW="5526680" imgH="2978945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154" name="Object 2"/>
          <p:cNvGraphicFramePr>
            <a:graphicFrameLocks noChangeAspect="1"/>
          </p:cNvGraphicFramePr>
          <p:nvPr/>
        </p:nvGraphicFramePr>
        <p:xfrm>
          <a:off x="530225" y="1298575"/>
          <a:ext cx="8401050" cy="4492625"/>
        </p:xfrm>
        <a:graphic>
          <a:graphicData uri="http://schemas.openxmlformats.org/presentationml/2006/ole">
            <p:oleObj spid="_x0000_s177154" name="Document" r:id="rId3" imgW="5526680" imgH="2972455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178" name="Object 2"/>
          <p:cNvGraphicFramePr>
            <a:graphicFrameLocks noChangeAspect="1"/>
          </p:cNvGraphicFramePr>
          <p:nvPr/>
        </p:nvGraphicFramePr>
        <p:xfrm>
          <a:off x="530225" y="1298575"/>
          <a:ext cx="8401050" cy="4492625"/>
        </p:xfrm>
        <a:graphic>
          <a:graphicData uri="http://schemas.openxmlformats.org/presentationml/2006/ole">
            <p:oleObj spid="_x0000_s178178" name="Document" r:id="rId3" imgW="5526680" imgH="296921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082" name="Object 2"/>
          <p:cNvGraphicFramePr>
            <a:graphicFrameLocks noChangeAspect="1"/>
          </p:cNvGraphicFramePr>
          <p:nvPr/>
        </p:nvGraphicFramePr>
        <p:xfrm>
          <a:off x="530225" y="1298575"/>
          <a:ext cx="8375650" cy="4492625"/>
        </p:xfrm>
        <a:graphic>
          <a:graphicData uri="http://schemas.openxmlformats.org/presentationml/2006/ole">
            <p:oleObj spid="_x0000_s174082" name="Document" r:id="rId3" imgW="5526680" imgH="296921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106" name="Object 2"/>
          <p:cNvGraphicFramePr>
            <a:graphicFrameLocks noChangeAspect="1"/>
          </p:cNvGraphicFramePr>
          <p:nvPr/>
        </p:nvGraphicFramePr>
        <p:xfrm>
          <a:off x="530225" y="1298575"/>
          <a:ext cx="8401050" cy="4492625"/>
        </p:xfrm>
        <a:graphic>
          <a:graphicData uri="http://schemas.openxmlformats.org/presentationml/2006/ole">
            <p:oleObj spid="_x0000_s175106" name="Document" r:id="rId3" imgW="5526680" imgH="2965966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683" name="Object 3"/>
          <p:cNvGraphicFramePr>
            <a:graphicFrameLocks noChangeAspect="1"/>
          </p:cNvGraphicFramePr>
          <p:nvPr/>
        </p:nvGraphicFramePr>
        <p:xfrm>
          <a:off x="533400" y="762000"/>
          <a:ext cx="8305800" cy="5884863"/>
        </p:xfrm>
        <a:graphic>
          <a:graphicData uri="http://schemas.openxmlformats.org/presentationml/2006/ole">
            <p:oleObj spid="_x0000_s199683" name="Document" r:id="rId3" imgW="5745099" imgH="4159996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850" name="Object 2"/>
          <p:cNvGraphicFramePr>
            <a:graphicFrameLocks noChangeAspect="1"/>
          </p:cNvGraphicFramePr>
          <p:nvPr/>
        </p:nvGraphicFramePr>
        <p:xfrm>
          <a:off x="530225" y="384175"/>
          <a:ext cx="8229600" cy="5910263"/>
        </p:xfrm>
        <a:graphic>
          <a:graphicData uri="http://schemas.openxmlformats.org/presentationml/2006/ole">
            <p:oleObj spid="_x0000_s206850" name="Document" r:id="rId3" imgW="5745099" imgH="4153867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826" name="Object 2"/>
          <p:cNvGraphicFramePr>
            <a:graphicFrameLocks noChangeAspect="1"/>
          </p:cNvGraphicFramePr>
          <p:nvPr/>
        </p:nvGraphicFramePr>
        <p:xfrm>
          <a:off x="530225" y="384175"/>
          <a:ext cx="8229600" cy="5910263"/>
        </p:xfrm>
        <a:graphic>
          <a:graphicData uri="http://schemas.openxmlformats.org/presentationml/2006/ole">
            <p:oleObj spid="_x0000_s205826" name="Document" r:id="rId3" imgW="5745099" imgH="4153867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02" name="Object 2"/>
          <p:cNvGraphicFramePr>
            <a:graphicFrameLocks noChangeAspect="1"/>
          </p:cNvGraphicFramePr>
          <p:nvPr/>
        </p:nvGraphicFramePr>
        <p:xfrm>
          <a:off x="530225" y="384175"/>
          <a:ext cx="8150225" cy="5870575"/>
        </p:xfrm>
        <a:graphic>
          <a:graphicData uri="http://schemas.openxmlformats.org/presentationml/2006/ole">
            <p:oleObj spid="_x0000_s204802" name="Document" r:id="rId3" imgW="5745099" imgH="414882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778" name="Object 2"/>
          <p:cNvGraphicFramePr>
            <a:graphicFrameLocks noChangeAspect="1"/>
          </p:cNvGraphicFramePr>
          <p:nvPr/>
        </p:nvGraphicFramePr>
        <p:xfrm>
          <a:off x="530225" y="384175"/>
          <a:ext cx="8150225" cy="5870575"/>
        </p:xfrm>
        <a:graphic>
          <a:graphicData uri="http://schemas.openxmlformats.org/presentationml/2006/ole">
            <p:oleObj spid="_x0000_s203778" name="Document" r:id="rId3" imgW="5745099" imgH="4144133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2754" name="Object 2"/>
          <p:cNvGraphicFramePr>
            <a:graphicFrameLocks noChangeAspect="1"/>
          </p:cNvGraphicFramePr>
          <p:nvPr/>
        </p:nvGraphicFramePr>
        <p:xfrm>
          <a:off x="530225" y="384175"/>
          <a:ext cx="8229600" cy="5910263"/>
        </p:xfrm>
        <a:graphic>
          <a:graphicData uri="http://schemas.openxmlformats.org/presentationml/2006/ole">
            <p:oleObj spid="_x0000_s202754" name="Document" r:id="rId3" imgW="5745099" imgH="4138004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730" name="Object 2"/>
          <p:cNvGraphicFramePr>
            <a:graphicFrameLocks noChangeAspect="1"/>
          </p:cNvGraphicFramePr>
          <p:nvPr/>
        </p:nvGraphicFramePr>
        <p:xfrm>
          <a:off x="530225" y="384175"/>
          <a:ext cx="8150225" cy="5870575"/>
        </p:xfrm>
        <a:graphic>
          <a:graphicData uri="http://schemas.openxmlformats.org/presentationml/2006/ole">
            <p:oleObj spid="_x0000_s201730" name="Document" r:id="rId3" imgW="5745099" imgH="4144133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</TotalTime>
  <Words>82</Words>
  <Application>Microsoft PowerPoint</Application>
  <PresentationFormat>On-screen Show (4:3)</PresentationFormat>
  <Paragraphs>51</Paragraphs>
  <Slides>35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Default Design</vt:lpstr>
      <vt:lpstr>Equation</vt:lpstr>
      <vt:lpstr>Document</vt:lpstr>
      <vt:lpstr>Slide 1</vt:lpstr>
      <vt:lpstr>Регресивна индукција:                          за бесконачно много природних бројева      .                                                                                                                   . </vt:lpstr>
      <vt:lpstr>Регресивна индукција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Jasmina Micic</cp:lastModifiedBy>
  <cp:revision>61</cp:revision>
  <cp:lastPrinted>1601-01-01T00:00:00Z</cp:lastPrinted>
  <dcterms:created xsi:type="dcterms:W3CDTF">1601-01-01T00:00:00Z</dcterms:created>
  <dcterms:modified xsi:type="dcterms:W3CDTF">2015-08-10T10:43:29Z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