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86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7B61-A255-4A2D-96B6-D55CD47CE6EC}" type="datetimeFigureOut">
              <a:rPr lang="en-US" smtClean="0"/>
              <a:pPr/>
              <a:t>2/17/2015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A79C9-206F-4B79-A567-9FAFBC2D35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7B61-A255-4A2D-96B6-D55CD47CE6EC}" type="datetimeFigureOut">
              <a:rPr lang="en-US" smtClean="0"/>
              <a:pPr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A79C9-206F-4B79-A567-9FAFBC2D35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7B61-A255-4A2D-96B6-D55CD47CE6EC}" type="datetimeFigureOut">
              <a:rPr lang="en-US" smtClean="0"/>
              <a:pPr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A79C9-206F-4B79-A567-9FAFBC2D35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7B61-A255-4A2D-96B6-D55CD47CE6EC}" type="datetimeFigureOut">
              <a:rPr lang="en-US" smtClean="0"/>
              <a:pPr/>
              <a:t>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A79C9-206F-4B79-A567-9FAFBC2D35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7B61-A255-4A2D-96B6-D55CD47CE6EC}" type="datetimeFigureOut">
              <a:rPr lang="en-US" smtClean="0"/>
              <a:pPr/>
              <a:t>2/17/2015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A79C9-206F-4B79-A567-9FAFBC2D35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7B61-A255-4A2D-96B6-D55CD47CE6EC}" type="datetimeFigureOut">
              <a:rPr lang="en-US" smtClean="0"/>
              <a:pPr/>
              <a:t>2/17/2015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A79C9-206F-4B79-A567-9FAFBC2D35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7B61-A255-4A2D-96B6-D55CD47CE6EC}" type="datetimeFigureOut">
              <a:rPr lang="en-US" smtClean="0"/>
              <a:pPr/>
              <a:t>2/17/2015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A79C9-206F-4B79-A567-9FAFBC2D35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7B61-A255-4A2D-96B6-D55CD47CE6EC}" type="datetimeFigureOut">
              <a:rPr lang="en-US" smtClean="0"/>
              <a:pPr/>
              <a:t>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A79C9-206F-4B79-A567-9FAFBC2D35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7B61-A255-4A2D-96B6-D55CD47CE6EC}" type="datetimeFigureOut">
              <a:rPr lang="en-US" smtClean="0"/>
              <a:pPr/>
              <a:t>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C0A79C9-206F-4B79-A567-9FAFBC2D35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7B61-A255-4A2D-96B6-D55CD47CE6EC}" type="datetimeFigureOut">
              <a:rPr lang="en-US" smtClean="0"/>
              <a:pPr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A79C9-206F-4B79-A567-9FAFBC2D35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7B61-A255-4A2D-96B6-D55CD47CE6EC}" type="datetimeFigureOut">
              <a:rPr lang="en-US" smtClean="0"/>
              <a:pPr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A79C9-206F-4B79-A567-9FAFBC2D35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F9B7B61-A255-4A2D-96B6-D55CD47CE6EC}" type="datetimeFigureOut">
              <a:rPr lang="en-US" smtClean="0"/>
              <a:pPr/>
              <a:t>2/17/2015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0A79C9-206F-4B79-A567-9FAFBC2D354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Jasmina\Desktop\pismv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371600"/>
            <a:ext cx="7923094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Jasmina\Desktop\uputstva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838200"/>
            <a:ext cx="7282296" cy="5524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38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Flow</vt:lpstr>
      <vt:lpstr>Slide 1</vt:lpstr>
      <vt:lpstr>Slide 2</vt:lpstr>
    </vt:vector>
  </TitlesOfParts>
  <Company>Kragujevac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Jasmina Micic</dc:creator>
  <cp:lastModifiedBy>Jasmina Micic</cp:lastModifiedBy>
  <cp:revision>11</cp:revision>
  <dcterms:created xsi:type="dcterms:W3CDTF">2015-02-08T10:33:29Z</dcterms:created>
  <dcterms:modified xsi:type="dcterms:W3CDTF">2015-02-17T20:54:24Z</dcterms:modified>
</cp:coreProperties>
</file>