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3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4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9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6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2.wmf"/><Relationship Id="rId1" Type="http://schemas.openxmlformats.org/officeDocument/2006/relationships/image" Target="../media/image6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1BC6F-883A-4F6A-916F-828A71A3EE70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4B045-9F53-4E55-A2A3-DB6D18EE2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19C9E-BC67-4736-9A4E-3FE204953866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CFF65-96D0-41D0-BE89-A64BBEF956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r-Cyrl-CS" dirty="0" smtClean="0"/>
              <a:t>Особине релација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38600"/>
            <a:ext cx="6400800" cy="1752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sr-Cyrl-CS" sz="3600" dirty="0" smtClean="0"/>
          </a:p>
          <a:p>
            <a:r>
              <a:rPr lang="sr-Cyrl-CS" sz="3600" dirty="0" smtClean="0"/>
              <a:t>Примери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1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она има својства </a:t>
            </a:r>
            <a:r>
              <a:rPr lang="sr-Cyrl-CS" sz="2800" dirty="0" smtClean="0"/>
              <a:t>рефлексивнос</a:t>
            </a:r>
            <a:r>
              <a:rPr lang="sr-Cyrl-CS" sz="2800" dirty="0" smtClean="0"/>
              <a:t>т</a:t>
            </a:r>
            <a:r>
              <a:rPr lang="sr-Cyrl-CS" sz="2800" dirty="0" smtClean="0"/>
              <a:t>и</a:t>
            </a:r>
            <a:r>
              <a:rPr lang="sr-Cyrl-CS" sz="2800" dirty="0" smtClean="0"/>
              <a:t>, симетричности, антисиметричности и транзитивности?</a:t>
            </a:r>
            <a:endParaRPr lang="en-US" sz="28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62000" y="2209800"/>
          <a:ext cx="2133600" cy="426720"/>
        </p:xfrm>
        <a:graphic>
          <a:graphicData uri="http://schemas.openxmlformats.org/presentationml/2006/ole">
            <p:oleObj spid="_x0000_s1027" name="Equation" r:id="rId3" imgW="825480" imgH="2286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029200" y="2590800"/>
          <a:ext cx="1295400" cy="1295400"/>
        </p:xfrm>
        <a:graphic>
          <a:graphicData uri="http://schemas.openxmlformats.org/presentationml/2006/ole">
            <p:oleObj spid="_x0000_s1028" name="Equation" r:id="rId4" imgW="901440" imgH="9014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495800" y="2667000"/>
          <a:ext cx="304800" cy="1202267"/>
        </p:xfrm>
        <a:graphic>
          <a:graphicData uri="http://schemas.openxmlformats.org/presentationml/2006/ole">
            <p:oleObj spid="_x0000_s1029" name="Equation" r:id="rId5" imgW="126720" imgH="9014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105400" y="2133600"/>
          <a:ext cx="1219199" cy="288049"/>
        </p:xfrm>
        <a:graphic>
          <a:graphicData uri="http://schemas.openxmlformats.org/presentationml/2006/ole">
            <p:oleObj spid="_x0000_s1030" name="Equation" r:id="rId6" imgW="749160" imgH="20304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495800" y="2209800"/>
          <a:ext cx="215900" cy="255155"/>
        </p:xfrm>
        <a:graphic>
          <a:graphicData uri="http://schemas.openxmlformats.org/presentationml/2006/ole">
            <p:oleObj spid="_x0000_s1031" name="Equation" r:id="rId7" imgW="139680" imgH="16488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1032" name="Equation" r:id="rId8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629401" y="3657600"/>
          <a:ext cx="152400" cy="180109"/>
        </p:xfrm>
        <a:graphic>
          <a:graphicData uri="http://schemas.openxmlformats.org/presentationml/2006/ole">
            <p:oleObj spid="_x0000_s1033" name="Equation" r:id="rId9" imgW="75960" imgH="75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2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Која својства (</a:t>
            </a:r>
            <a:r>
              <a:rPr lang="sr-Cyrl-CS" sz="2800" dirty="0" smtClean="0"/>
              <a:t>рефлексивност, симетричност, антисиметричност, транзитивност) </a:t>
            </a:r>
            <a:r>
              <a:rPr lang="sr-Cyrl-CS" sz="2800" dirty="0" smtClean="0"/>
              <a:t>она има?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3079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3080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3081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86200" y="2286000"/>
          <a:ext cx="1676400" cy="304800"/>
        </p:xfrm>
        <a:graphic>
          <a:graphicData uri="http://schemas.openxmlformats.org/presentationml/2006/ole">
            <p:oleObj spid="_x0000_s3082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276600" y="2743200"/>
          <a:ext cx="228600" cy="1732280"/>
        </p:xfrm>
        <a:graphic>
          <a:graphicData uri="http://schemas.openxmlformats.org/presentationml/2006/ole">
            <p:oleObj spid="_x0000_s3083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276600" y="2362200"/>
          <a:ext cx="344169" cy="304800"/>
        </p:xfrm>
        <a:graphic>
          <a:graphicData uri="http://schemas.openxmlformats.org/presentationml/2006/ole">
            <p:oleObj spid="_x0000_s3084" name="Equation" r:id="rId8" imgW="139680" imgH="164880" progId="Equation.3">
              <p:embed/>
            </p:oleObj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3886200" y="2819400"/>
          <a:ext cx="1676400" cy="1600200"/>
        </p:xfrm>
        <a:graphic>
          <a:graphicData uri="http://schemas.openxmlformats.org/presentationml/2006/ole">
            <p:oleObj spid="_x0000_s3085" name="Equation" r:id="rId9" imgW="110484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3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</a:t>
            </a:r>
            <a:r>
              <a:rPr lang="sr-Cyrl-CS" sz="2800" dirty="0" smtClean="0"/>
              <a:t>Које особине она</a:t>
            </a:r>
            <a:r>
              <a:rPr lang="sr-Cyrl-CS" sz="2800" dirty="0" smtClean="0"/>
              <a:t> има?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4098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4099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4100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10000" y="2286000"/>
          <a:ext cx="1676400" cy="304800"/>
        </p:xfrm>
        <a:graphic>
          <a:graphicData uri="http://schemas.openxmlformats.org/presentationml/2006/ole">
            <p:oleObj spid="_x0000_s4101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4102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4103" name="Equation" r:id="rId8" imgW="139680" imgH="164880" progId="Equation.3">
              <p:embed/>
            </p:oleObj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810000" y="2743200"/>
          <a:ext cx="1698661" cy="1752600"/>
        </p:xfrm>
        <a:graphic>
          <a:graphicData uri="http://schemas.openxmlformats.org/presentationml/2006/ole">
            <p:oleObj spid="_x0000_s4105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288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4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она има својства </a:t>
            </a:r>
            <a:r>
              <a:rPr lang="sr-Cyrl-CS" sz="2800" dirty="0" smtClean="0"/>
              <a:t>рефлексивности</a:t>
            </a:r>
            <a:r>
              <a:rPr lang="sr-Cyrl-CS" sz="2800" dirty="0" smtClean="0"/>
              <a:t>, симетричности, антисиметричности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5122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5123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5124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86200" y="2362200"/>
          <a:ext cx="1676400" cy="304800"/>
        </p:xfrm>
        <a:graphic>
          <a:graphicData uri="http://schemas.openxmlformats.org/presentationml/2006/ole">
            <p:oleObj spid="_x0000_s5125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5126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5127" name="Equation" r:id="rId8" imgW="139680" imgH="164880" progId="Equation.3">
              <p:embed/>
            </p:oleObj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3886200" y="2743201"/>
          <a:ext cx="1676400" cy="1764348"/>
        </p:xfrm>
        <a:graphic>
          <a:graphicData uri="http://schemas.openxmlformats.org/presentationml/2006/ole">
            <p:oleObj spid="_x0000_s5129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5</a:t>
            </a:r>
            <a:r>
              <a:rPr lang="sr-Cyrl-CS" sz="2800" dirty="0" smtClean="0"/>
              <a:t>.На скупу А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Која својства има ова релација?</a:t>
            </a:r>
            <a:endParaRPr lang="en-US" sz="2800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6146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6147" name="Equation" r:id="rId4" imgW="75960" imgH="7596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914400" y="2362200"/>
          <a:ext cx="1985433" cy="489559"/>
        </p:xfrm>
        <a:graphic>
          <a:graphicData uri="http://schemas.openxmlformats.org/presentationml/2006/ole">
            <p:oleObj spid="_x0000_s6148" name="Equation" r:id="rId5" imgW="9270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3810000" y="2286000"/>
          <a:ext cx="1676400" cy="304800"/>
        </p:xfrm>
        <a:graphic>
          <a:graphicData uri="http://schemas.openxmlformats.org/presentationml/2006/ole">
            <p:oleObj spid="_x0000_s6149" name="Equation" r:id="rId6" imgW="95220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3352800" y="2743200"/>
          <a:ext cx="228600" cy="1732280"/>
        </p:xfrm>
        <a:graphic>
          <a:graphicData uri="http://schemas.openxmlformats.org/presentationml/2006/ole">
            <p:oleObj spid="_x0000_s6150" name="Equation" r:id="rId7" imgW="126720" imgH="113004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352800" y="2362200"/>
          <a:ext cx="344169" cy="304800"/>
        </p:xfrm>
        <a:graphic>
          <a:graphicData uri="http://schemas.openxmlformats.org/presentationml/2006/ole">
            <p:oleObj spid="_x0000_s6151" name="Equation" r:id="rId8" imgW="139680" imgH="164880" progId="Equation.3">
              <p:embed/>
            </p:oleObj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3810000" y="2743200"/>
          <a:ext cx="1752600" cy="1752600"/>
        </p:xfrm>
        <a:graphic>
          <a:graphicData uri="http://schemas.openxmlformats.org/presentationml/2006/ole">
            <p:oleObj spid="_x0000_s6153" name="Equation" r:id="rId9" imgW="115560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20574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6</a:t>
            </a:r>
            <a:r>
              <a:rPr lang="sr-Cyrl-CS" sz="2800" dirty="0" smtClean="0"/>
              <a:t>.На скупу А,                          ,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. Да ли је то релација еквиваленције, одн. да ли она има својства </a:t>
            </a:r>
            <a:r>
              <a:rPr lang="sr-Cyrl-CS" sz="2800" dirty="0" smtClean="0"/>
              <a:t>рефлексивности</a:t>
            </a:r>
            <a:r>
              <a:rPr lang="sr-Cyrl-CS" sz="2800" dirty="0" smtClean="0"/>
              <a:t>, симетричности 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7170" name="Equation" r:id="rId3" imgW="75960" imgH="75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486400" y="4267200"/>
          <a:ext cx="152400" cy="180109"/>
        </p:xfrm>
        <a:graphic>
          <a:graphicData uri="http://schemas.openxmlformats.org/presentationml/2006/ole">
            <p:oleObj spid="_x0000_s7171" name="Equation" r:id="rId4" imgW="75960" imgH="75960" progId="Equation.3">
              <p:embed/>
            </p:oleObj>
          </a:graphicData>
        </a:graphic>
      </p:graphicFrame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124200" y="2362200"/>
          <a:ext cx="344169" cy="304800"/>
        </p:xfrm>
        <a:graphic>
          <a:graphicData uri="http://schemas.openxmlformats.org/presentationml/2006/ole">
            <p:oleObj spid="_x0000_s7175" name="Equation" r:id="rId5" imgW="139680" imgH="164880" progId="Equation.3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762000" y="2362200"/>
          <a:ext cx="2082799" cy="457200"/>
        </p:xfrm>
        <a:graphic>
          <a:graphicData uri="http://schemas.openxmlformats.org/presentationml/2006/ole">
            <p:oleObj spid="_x0000_s7177" name="Equation" r:id="rId6" imgW="1041120" imgH="228600" progId="Equation.3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2895600" y="381000"/>
          <a:ext cx="2082799" cy="533400"/>
        </p:xfrm>
        <a:graphic>
          <a:graphicData uri="http://schemas.openxmlformats.org/presentationml/2006/ole">
            <p:oleObj spid="_x0000_s7178" name="Equation" r:id="rId7" imgW="1041120" imgH="228600" progId="Equation.3">
              <p:embed/>
            </p:oleObj>
          </a:graphicData>
        </a:graphic>
      </p:graphicFrame>
      <p:graphicFrame>
        <p:nvGraphicFramePr>
          <p:cNvPr id="7179" name="Object 11"/>
          <p:cNvGraphicFramePr>
            <a:graphicFrameLocks noChangeAspect="1"/>
          </p:cNvGraphicFramePr>
          <p:nvPr/>
        </p:nvGraphicFramePr>
        <p:xfrm>
          <a:off x="3733800" y="2743200"/>
          <a:ext cx="1836058" cy="1752600"/>
        </p:xfrm>
        <a:graphic>
          <a:graphicData uri="http://schemas.openxmlformats.org/presentationml/2006/ole">
            <p:oleObj spid="_x0000_s7179" name="Equation" r:id="rId8" imgW="1155600" imgH="1130040" progId="Equation.3">
              <p:embed/>
            </p:oleObj>
          </a:graphicData>
        </a:graphic>
      </p:graphicFrame>
      <p:graphicFrame>
        <p:nvGraphicFramePr>
          <p:cNvPr id="7180" name="Object 12"/>
          <p:cNvGraphicFramePr>
            <a:graphicFrameLocks noChangeAspect="1"/>
          </p:cNvGraphicFramePr>
          <p:nvPr/>
        </p:nvGraphicFramePr>
        <p:xfrm>
          <a:off x="3733800" y="2286000"/>
          <a:ext cx="1828800" cy="343877"/>
        </p:xfrm>
        <a:graphic>
          <a:graphicData uri="http://schemas.openxmlformats.org/presentationml/2006/ole">
            <p:oleObj spid="_x0000_s7180" name="Equation" r:id="rId9" imgW="990360" imgH="203040" progId="Equation.3">
              <p:embed/>
            </p:oleObj>
          </a:graphicData>
        </a:graphic>
      </p:graphicFrame>
      <p:graphicFrame>
        <p:nvGraphicFramePr>
          <p:cNvPr id="7181" name="Object 13"/>
          <p:cNvGraphicFramePr>
            <a:graphicFrameLocks noChangeAspect="1"/>
          </p:cNvGraphicFramePr>
          <p:nvPr/>
        </p:nvGraphicFramePr>
        <p:xfrm>
          <a:off x="3124200" y="2743200"/>
          <a:ext cx="374650" cy="1676400"/>
        </p:xfrm>
        <a:graphic>
          <a:graphicData uri="http://schemas.openxmlformats.org/presentationml/2006/ole">
            <p:oleObj spid="_x0000_s7181" name="Equation" r:id="rId10" imgW="139680" imgH="1130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sr-Cyrl-CS" sz="2200" dirty="0" smtClean="0"/>
              <a:t>7</a:t>
            </a:r>
            <a:r>
              <a:rPr lang="sr-Cyrl-CS" sz="2800" dirty="0" smtClean="0"/>
              <a:t>.На скупу А,                                    задата је бинарна релација </a:t>
            </a:r>
            <a:br>
              <a:rPr lang="sr-Cyrl-CS" sz="2800" dirty="0" smtClean="0"/>
            </a:br>
            <a:r>
              <a:rPr lang="sr-Cyrl-CS" sz="2800" dirty="0" smtClean="0"/>
              <a:t/>
            </a:r>
            <a:br>
              <a:rPr lang="sr-Cyrl-CS" sz="2800" dirty="0" smtClean="0"/>
            </a:br>
            <a:r>
              <a:rPr lang="sr-Cyrl-CS" sz="2800" dirty="0" smtClean="0"/>
              <a:t>Да ли је то релација еквиваленције, одн. да ли она има својства рефлексивности, симетричности  и транзитивности? Одредити класе еквиваленције.</a:t>
            </a:r>
            <a:endParaRPr lang="en-US" sz="2800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8194" name="Equation" r:id="rId3" imgW="75960" imgH="75960" progId="Equation.3">
              <p:embed/>
            </p:oleObj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2209800" y="304800"/>
          <a:ext cx="2426932" cy="381000"/>
        </p:xfrm>
        <a:graphic>
          <a:graphicData uri="http://schemas.openxmlformats.org/presentationml/2006/ole">
            <p:oleObj spid="_x0000_s8202" name="Equation" r:id="rId4" imgW="1473120" imgH="228600" progId="Equation.3">
              <p:embed/>
            </p:oleObj>
          </a:graphicData>
        </a:graphic>
      </p:graphicFrame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3581400" y="762000"/>
          <a:ext cx="838200" cy="306176"/>
        </p:xfrm>
        <a:graphic>
          <a:graphicData uri="http://schemas.openxmlformats.org/presentationml/2006/ole">
            <p:oleObj spid="_x0000_s8204" name="Equation" r:id="rId5" imgW="279360" imgH="164880" progId="Equation.3">
              <p:embed/>
            </p:oleObj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4495800" y="762000"/>
          <a:ext cx="381000" cy="243840"/>
        </p:xfrm>
        <a:graphic>
          <a:graphicData uri="http://schemas.openxmlformats.org/presentationml/2006/ole">
            <p:oleObj spid="_x0000_s8205" name="Equation" r:id="rId6" imgW="203040" imgH="152280" progId="Equation.3">
              <p:embed/>
            </p:oleObj>
          </a:graphicData>
        </a:graphic>
      </p:graphicFrame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5029200" y="685800"/>
          <a:ext cx="1619250" cy="381000"/>
        </p:xfrm>
        <a:graphic>
          <a:graphicData uri="http://schemas.openxmlformats.org/presentationml/2006/ole">
            <p:oleObj spid="_x0000_s8207" name="Equation" r:id="rId7" imgW="863280" imgH="203040" progId="Equation.3">
              <p:embed/>
            </p:oleObj>
          </a:graphicData>
        </a:graphic>
      </p:graphicFrame>
      <p:graphicFrame>
        <p:nvGraphicFramePr>
          <p:cNvPr id="8211" name="Object 19"/>
          <p:cNvGraphicFramePr>
            <a:graphicFrameLocks noChangeAspect="1"/>
          </p:cNvGraphicFramePr>
          <p:nvPr/>
        </p:nvGraphicFramePr>
        <p:xfrm>
          <a:off x="1143000" y="838199"/>
          <a:ext cx="374650" cy="278311"/>
        </p:xfrm>
        <a:graphic>
          <a:graphicData uri="http://schemas.openxmlformats.org/presentationml/2006/ole">
            <p:oleObj spid="_x0000_s8211" name="Equation" r:id="rId8" imgW="1396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sr-Cyrl-CS" sz="2200" dirty="0" smtClean="0"/>
              <a:t>8</a:t>
            </a:r>
            <a:r>
              <a:rPr lang="sr-Cyrl-CS" sz="2800" dirty="0" smtClean="0"/>
              <a:t>.На скупу </a:t>
            </a:r>
            <a:r>
              <a:rPr lang="en-US" sz="2800" dirty="0" smtClean="0"/>
              <a:t>N</a:t>
            </a:r>
            <a:r>
              <a:rPr lang="sr-Cyrl-CS" sz="2800" dirty="0" smtClean="0"/>
              <a:t>  задата је бинарна релација </a:t>
            </a:r>
            <a:r>
              <a:rPr lang="el-GR" sz="2800" dirty="0" smtClean="0"/>
              <a:t>ρ</a:t>
            </a:r>
            <a:r>
              <a:rPr lang="sr-Cyrl-CS" sz="2800" dirty="0" smtClean="0"/>
              <a:t>:      </a:t>
            </a:r>
            <a:br>
              <a:rPr lang="sr-Cyrl-CS" sz="2800" dirty="0" smtClean="0"/>
            </a:br>
            <a:r>
              <a:rPr lang="sr-Cyrl-CS" sz="2800" dirty="0" smtClean="0"/>
              <a:t/>
            </a:r>
            <a:br>
              <a:rPr lang="sr-Cyrl-CS" sz="2800" dirty="0" smtClean="0"/>
            </a:br>
            <a:r>
              <a:rPr lang="sr-Cyrl-CS" sz="2800" dirty="0" smtClean="0"/>
              <a:t>Да ли је то релација поретка, одн. да ли она има својства рефлексивности, антисиметричности  и транзитивности?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 </a:t>
            </a:r>
            <a:endParaRPr lang="en-US" dirty="0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 flipV="1">
          <a:off x="6553200" y="2971800"/>
          <a:ext cx="190499" cy="1104900"/>
        </p:xfrm>
        <a:graphic>
          <a:graphicData uri="http://schemas.openxmlformats.org/presentationml/2006/ole">
            <p:oleObj spid="_x0000_s9218" name="Equation" r:id="rId3" imgW="75960" imgH="75960" progId="Equation.3">
              <p:embed/>
            </p:oleObj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1752600" y="990600"/>
          <a:ext cx="381000" cy="243840"/>
        </p:xfrm>
        <a:graphic>
          <a:graphicData uri="http://schemas.openxmlformats.org/presentationml/2006/ole">
            <p:oleObj spid="_x0000_s9221" name="Equation" r:id="rId4" imgW="203040" imgH="15228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761998" y="956732"/>
          <a:ext cx="762002" cy="338668"/>
        </p:xfrm>
        <a:graphic>
          <a:graphicData uri="http://schemas.openxmlformats.org/presentationml/2006/ole">
            <p:oleObj spid="_x0000_s9223" name="Equation" r:id="rId5" imgW="317160" imgH="203040" progId="Equation.3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2514600" y="914400"/>
          <a:ext cx="1765300" cy="365234"/>
        </p:xfrm>
        <a:graphic>
          <a:graphicData uri="http://schemas.openxmlformats.org/presentationml/2006/ole">
            <p:oleObj spid="_x0000_s9225" name="Equation" r:id="rId6" imgW="11048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152</Words>
  <Application>Microsoft Office PowerPoint</Application>
  <PresentationFormat>On-screen Show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Equation</vt:lpstr>
      <vt:lpstr>Microsoft Equation 3.0</vt:lpstr>
      <vt:lpstr>Особине релација</vt:lpstr>
      <vt:lpstr>1.На скупу А задата је бинарна релација ρ. Да ли она има својства рефлексивности, симетричности, антисиметричности и транзитивности?</vt:lpstr>
      <vt:lpstr>2.На скупу А задата је бинарна релација ρ. Која својства (рефлексивност, симетричност, антисиметричност, транзитивност) она има?</vt:lpstr>
      <vt:lpstr>3.На скупу А задата је бинарна релација ρ. Које особине она има?</vt:lpstr>
      <vt:lpstr>4.На скупу А задата је бинарна релација ρ. Да ли она има својства рефлексивности, симетричности, антисиметричности и транзитивности?</vt:lpstr>
      <vt:lpstr>5.На скупу А задата је бинарна релација ρ. Која својства има ова релација?</vt:lpstr>
      <vt:lpstr>6.На скупу А,                          , задата је бинарна релација ρ. Да ли је то релација еквиваленције, одн. да ли она има својства рефлексивности, симетричности  и транзитивности?</vt:lpstr>
      <vt:lpstr>7.На скупу А,                                    задата је бинарна релација   Да ли је то релација еквиваленције, одн. да ли она има својства рефлексивности, симетричности  и транзитивности? Одредити класе еквиваленције.</vt:lpstr>
      <vt:lpstr>8.На скупу N  задата је бинарна релација ρ:        Да ли је то релација поретка, одн. да ли она има својства рефлексивности, антисиметричности  и транзитивности?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Особине релација</dc:title>
  <dc:creator>Miroljub Micic</dc:creator>
  <cp:lastModifiedBy>Miroljub Micic</cp:lastModifiedBy>
  <cp:revision>27</cp:revision>
  <dcterms:created xsi:type="dcterms:W3CDTF">2012-09-23T10:37:09Z</dcterms:created>
  <dcterms:modified xsi:type="dcterms:W3CDTF">2012-09-23T13:37:17Z</dcterms:modified>
</cp:coreProperties>
</file>