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6A5F81-9141-4163-A2F7-B62720B36070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A4621BC4-764F-4EF3-A38B-00E3F3C188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B035AF-6571-4841-B33F-FE885D4208CB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EE0189B7-DBF5-41C1-AEF6-D9EC534292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D8CF05-8FC2-4395-87CB-9054C09EF9DE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18DD3-3F4C-4788-B830-BC99BCC886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D9BAC9-F693-49F2-9D22-B880D5DA6F9C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30AEA-EB28-4E1A-929F-797016FF57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363142-2C20-4002-869B-2316D755EFA6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661E0BFB-C098-4D02-A08D-452DF99D73A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363AA6-BB83-4B0B-A017-F3088C9FFC23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44D78-70F5-4C99-980F-88BB2FD5FF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90A681-E915-4A11-A443-C68E4E3C649C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C0C20F-A675-4B40-BB98-B8F0712BD2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8F724D-6DE0-4D15-8EE3-F12706FBDAC7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8E0A26-678F-4F22-ADAE-436DD7A022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4A8527-BA96-417C-AA35-2EDECD4A30CB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D1534E-5543-4490-9EFB-40ABB323F76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2E3645-2B2E-4862-9BF6-13EADE7A73FE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94B341-B7D3-4DB1-9441-6CB80D31FD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88303-8D44-4991-A74B-909098471288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A615CD-6230-40F9-BEE6-D5A5542305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D3A57B6-7790-4AF6-A672-4FBA4D3C257F}" type="datetimeFigureOut">
              <a:rPr lang="en-US" smtClean="0"/>
              <a:pPr>
                <a:defRPr/>
              </a:pPr>
              <a:t>8/10/2015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BE1C9D3-3F07-4C5D-8632-BBDE177289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2895600"/>
          </a:xfrm>
        </p:spPr>
        <p:txBody>
          <a:bodyPr/>
          <a:lstStyle/>
          <a:p>
            <a:r>
              <a:rPr lang="sr-Cyrl-CS" dirty="0" smtClean="0"/>
              <a:t/>
            </a:r>
            <a:br>
              <a:rPr lang="sr-Cyrl-CS" dirty="0" smtClean="0"/>
            </a:br>
            <a:r>
              <a:rPr lang="sr-Cyrl-CS" sz="2800" dirty="0" smtClean="0"/>
              <a:t>Приказати у </a:t>
            </a:r>
            <a:r>
              <a:rPr lang="en-US" sz="2800" dirty="0" err="1" smtClean="0"/>
              <a:t>X</a:t>
            </a:r>
            <a:r>
              <a:rPr lang="en-US" sz="2800" dirty="0" err="1" smtClean="0"/>
              <a:t>Oy</a:t>
            </a:r>
            <a:r>
              <a:rPr lang="en-US" sz="2800" dirty="0" smtClean="0"/>
              <a:t> </a:t>
            </a:r>
            <a:r>
              <a:rPr lang="sr-Cyrl-CS" sz="2800" dirty="0" smtClean="0"/>
              <a:t>координатној равни</a:t>
            </a:r>
            <a:br>
              <a:rPr lang="sr-Cyrl-CS" sz="2800" dirty="0" smtClean="0"/>
            </a:br>
            <a:r>
              <a:rPr lang="sr-Cyrl-CS" sz="2800" dirty="0" smtClean="0"/>
              <a:t>скуп тачака чије координате испуњавају</a:t>
            </a:r>
            <a:br>
              <a:rPr lang="sr-Cyrl-CS" sz="2800" dirty="0" smtClean="0"/>
            </a:br>
            <a:r>
              <a:rPr lang="sr-Cyrl-CS" sz="2800" dirty="0" smtClean="0"/>
              <a:t>следећи услов </a:t>
            </a:r>
            <a:endParaRPr lang="en-US" sz="2800" dirty="0" smtClean="0"/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224561" y="3637383"/>
          <a:ext cx="4176239" cy="1056855"/>
        </p:xfrm>
        <a:graphic>
          <a:graphicData uri="http://schemas.openxmlformats.org/presentationml/2006/ole">
            <p:oleObj spid="_x0000_s1026" name="Equation" r:id="rId3" imgW="110484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Content Placeholder 8" descr="ppgr2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Content Placeholder 5" descr="ppgr1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pgr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Content Placeholder 4" descr="ppgrafik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44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67</TotalTime>
  <Words>0</Words>
  <Application>Microsoft Office PowerPoint</Application>
  <PresentationFormat>On-screen Show (4:3)</PresentationFormat>
  <Paragraphs>1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Arial</vt:lpstr>
      <vt:lpstr>Trek</vt:lpstr>
      <vt:lpstr>Equation</vt:lpstr>
      <vt:lpstr> Приказати у XOy координатној равни скуп тачака чије координате испуњавају следећи услов 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Приказати у xOy координатној равни скуп тачака чије координате испуњавају следећи услов </dc:title>
  <dc:creator>Miroljub Micic</dc:creator>
  <cp:lastModifiedBy>Jasmina Micic</cp:lastModifiedBy>
  <cp:revision>9</cp:revision>
  <dcterms:created xsi:type="dcterms:W3CDTF">2012-02-19T17:36:23Z</dcterms:created>
  <dcterms:modified xsi:type="dcterms:W3CDTF">2015-08-10T10:12:19Z</dcterms:modified>
</cp:coreProperties>
</file>