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80999"/>
          </a:xfrm>
        </p:spPr>
        <p:txBody>
          <a:bodyPr>
            <a:noAutofit/>
          </a:bodyPr>
          <a:lstStyle/>
          <a:p>
            <a:r>
              <a:rPr lang="sr-Cyrl-CS" sz="2000" dirty="0" smtClean="0">
                <a:latin typeface="Comic Sans MS" pitchFamily="66" charset="0"/>
              </a:rPr>
              <a:t>Задаци </a:t>
            </a:r>
            <a:r>
              <a:rPr lang="sr-Cyrl-CS" sz="2000" smtClean="0">
                <a:latin typeface="Comic Sans MS" pitchFamily="66" charset="0"/>
              </a:rPr>
              <a:t>из </a:t>
            </a:r>
            <a:r>
              <a:rPr lang="sr-Cyrl-CS" sz="2000" smtClean="0">
                <a:latin typeface="Comic Sans MS" pitchFamily="66" charset="0"/>
              </a:rPr>
              <a:t>часописа “Тангента”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295400"/>
            <a:ext cx="7543800" cy="4876800"/>
          </a:xfrm>
        </p:spPr>
        <p:txBody>
          <a:bodyPr/>
          <a:lstStyle/>
          <a:p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1.  Применом Моаврове формуле доказати:</a:t>
            </a:r>
          </a:p>
          <a:p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175807" y="2971800"/>
          <a:ext cx="7048501" cy="2743200"/>
        </p:xfrm>
        <a:graphic>
          <a:graphicData uri="http://schemas.openxmlformats.org/presentationml/2006/ole">
            <p:oleObj spid="_x0000_s1026" name="Equation" r:id="rId3" imgW="2349360" imgH="914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077200" cy="609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059363"/>
          </a:xfrm>
        </p:spPr>
        <p:txBody>
          <a:bodyPr/>
          <a:lstStyle/>
          <a:p>
            <a:pPr marL="514350" indent="-514350">
              <a:buAutoNum type="arabicPeriod" startAt="2"/>
            </a:pPr>
            <a:endParaRPr lang="sr-Cyrl-CS" dirty="0" smtClean="0">
              <a:latin typeface="Comic Sans MS" pitchFamily="66" charset="0"/>
            </a:endParaRPr>
          </a:p>
          <a:p>
            <a:pPr marL="514350" indent="-514350">
              <a:buAutoNum type="arabicPeriod" startAt="2"/>
            </a:pPr>
            <a:r>
              <a:rPr lang="sr-Cyrl-CS" dirty="0" smtClean="0">
                <a:latin typeface="Comic Sans MS" pitchFamily="66" charset="0"/>
              </a:rPr>
              <a:t>Решити једначину:</a:t>
            </a:r>
          </a:p>
          <a:p>
            <a:pPr marL="514350" indent="-514350">
              <a:buNone/>
            </a:pPr>
            <a:endParaRPr lang="en-US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67867" y="2438400"/>
          <a:ext cx="8471334" cy="1371600"/>
        </p:xfrm>
        <a:graphic>
          <a:graphicData uri="http://schemas.openxmlformats.org/presentationml/2006/ole">
            <p:oleObj spid="_x0000_s2050" name="Equation" r:id="rId3" imgW="271764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82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153400" cy="5638800"/>
          </a:xfrm>
        </p:spPr>
        <p:txBody>
          <a:bodyPr/>
          <a:lstStyle/>
          <a:p>
            <a:pPr>
              <a:buNone/>
            </a:pPr>
            <a:endParaRPr lang="sr-Cyrl-CS" dirty="0" smtClean="0"/>
          </a:p>
          <a:p>
            <a:pPr marL="514350" indent="-514350">
              <a:buAutoNum type="arabicPeriod" startAt="3"/>
            </a:pPr>
            <a:r>
              <a:rPr lang="sr-Cyrl-CS" dirty="0" smtClean="0">
                <a:latin typeface="Comic Sans MS" pitchFamily="66" charset="0"/>
              </a:rPr>
              <a:t>Израчунати вредност збира:</a:t>
            </a:r>
          </a:p>
          <a:p>
            <a:pPr marL="514350" indent="-514350">
              <a:buNone/>
            </a:pPr>
            <a:r>
              <a:rPr lang="sr-Cyrl-CS" dirty="0" smtClean="0"/>
              <a:t>  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17871" y="2667000"/>
          <a:ext cx="7278329" cy="1335078"/>
        </p:xfrm>
        <a:graphic>
          <a:graphicData uri="http://schemas.openxmlformats.org/presentationml/2006/ole">
            <p:oleObj spid="_x0000_s3074" name="Equation" r:id="rId3" imgW="214596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4111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059363"/>
          </a:xfrm>
        </p:spPr>
        <p:txBody>
          <a:bodyPr/>
          <a:lstStyle/>
          <a:p>
            <a:pPr>
              <a:buNone/>
            </a:pPr>
            <a:endParaRPr lang="sr-Cyrl-CS" dirty="0" smtClean="0"/>
          </a:p>
          <a:p>
            <a:pPr marL="514350" indent="-514350">
              <a:buAutoNum type="arabicPeriod" startAt="4"/>
            </a:pPr>
            <a:r>
              <a:rPr lang="sr-Cyrl-CS" dirty="0" smtClean="0">
                <a:latin typeface="Comic Sans MS" pitchFamily="66" charset="0"/>
              </a:rPr>
              <a:t>Нека је           .    Одредити реални</a:t>
            </a:r>
            <a:endParaRPr lang="en-US" dirty="0" smtClean="0">
              <a:latin typeface="Comic Sans MS" pitchFamily="66" charset="0"/>
            </a:endParaRPr>
          </a:p>
          <a:p>
            <a:pPr marL="514350" indent="-514350">
              <a:buNone/>
            </a:pPr>
            <a:r>
              <a:rPr lang="en-US" dirty="0" smtClean="0">
                <a:latin typeface="Comic Sans MS" pitchFamily="66" charset="0"/>
              </a:rPr>
              <a:t>    </a:t>
            </a:r>
            <a:r>
              <a:rPr lang="sr-Cyrl-CS" dirty="0" smtClean="0">
                <a:latin typeface="Comic Sans MS" pitchFamily="66" charset="0"/>
              </a:rPr>
              <a:t> део</a:t>
            </a:r>
            <a:r>
              <a:rPr lang="en-US" dirty="0" smtClean="0">
                <a:latin typeface="Comic Sans MS" pitchFamily="66" charset="0"/>
              </a:rPr>
              <a:t>   </a:t>
            </a:r>
            <a:r>
              <a:rPr lang="sr-Cyrl-CS" dirty="0" smtClean="0">
                <a:latin typeface="Comic Sans MS" pitchFamily="66" charset="0"/>
              </a:rPr>
              <a:t>комплексног бр</a:t>
            </a:r>
            <a:r>
              <a:rPr lang="sr-Cyrl-CS" dirty="0" smtClean="0"/>
              <a:t>оја      </a:t>
            </a:r>
            <a:endParaRPr lang="en-US" dirty="0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2514600" y="1676400"/>
          <a:ext cx="1066799" cy="600074"/>
        </p:xfrm>
        <a:graphic>
          <a:graphicData uri="http://schemas.openxmlformats.org/presentationml/2006/ole">
            <p:oleObj spid="_x0000_s4099" name="Equation" r:id="rId3" imgW="406080" imgH="228600" progId="Equation.3">
              <p:embed/>
            </p:oleObj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5943600" y="2057400"/>
          <a:ext cx="1752600" cy="1086612"/>
        </p:xfrm>
        <a:graphic>
          <a:graphicData uri="http://schemas.openxmlformats.org/presentationml/2006/ole">
            <p:oleObj spid="_x0000_s4100" name="Equation" r:id="rId4" imgW="6346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059363"/>
          </a:xfrm>
        </p:spPr>
        <p:txBody>
          <a:bodyPr/>
          <a:lstStyle/>
          <a:p>
            <a:pPr>
              <a:buNone/>
            </a:pPr>
            <a:endParaRPr lang="sr-Cyrl-CS" dirty="0" smtClean="0"/>
          </a:p>
          <a:p>
            <a:pPr marL="514350" indent="-514350">
              <a:buAutoNum type="arabicPeriod" startAt="5"/>
            </a:pPr>
            <a:r>
              <a:rPr lang="sr-Cyrl-CS" dirty="0" smtClean="0">
                <a:latin typeface="Comic Sans MS" pitchFamily="66" charset="0"/>
              </a:rPr>
              <a:t>    За који угао треба ротирати </a:t>
            </a:r>
          </a:p>
          <a:p>
            <a:pPr marL="514350" indent="-514350">
              <a:buNone/>
            </a:pPr>
            <a:r>
              <a:rPr lang="sr-Cyrl-CS" dirty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    тачку                       око координатног почетка у комплексној равни да би се</a:t>
            </a:r>
          </a:p>
          <a:p>
            <a:pPr marL="514350" indent="-514350">
              <a:buNone/>
            </a:pPr>
            <a:r>
              <a:rPr lang="sr-Cyrl-CS" dirty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    добила   тачка  </a:t>
            </a:r>
            <a:endParaRPr lang="en-US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2286000" y="2133600"/>
          <a:ext cx="2560320" cy="753035"/>
        </p:xfrm>
        <a:graphic>
          <a:graphicData uri="http://schemas.openxmlformats.org/presentationml/2006/ole">
            <p:oleObj spid="_x0000_s5122" name="Equation" r:id="rId3" imgW="863280" imgH="253800" progId="Equation.3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4267200" y="3276600"/>
          <a:ext cx="2476500" cy="695158"/>
        </p:xfrm>
        <a:graphic>
          <a:graphicData uri="http://schemas.openxmlformats.org/presentationml/2006/ole">
            <p:oleObj spid="_x0000_s5123" name="Equation" r:id="rId4" imgW="72360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79216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458200" cy="5059363"/>
          </a:xfrm>
        </p:spPr>
        <p:txBody>
          <a:bodyPr/>
          <a:lstStyle/>
          <a:p>
            <a:pPr>
              <a:buNone/>
            </a:pPr>
            <a:endParaRPr lang="sr-Cyrl-CS" dirty="0" smtClean="0"/>
          </a:p>
          <a:p>
            <a:pPr marL="514350" indent="-514350">
              <a:buAutoNum type="arabicPeriod" startAt="6"/>
            </a:pPr>
            <a:r>
              <a:rPr lang="sr-Cyrl-CS" dirty="0" smtClean="0">
                <a:latin typeface="Comic Sans MS" pitchFamily="66" charset="0"/>
              </a:rPr>
              <a:t>Наћи све реалне бројеве </a:t>
            </a:r>
            <a:r>
              <a:rPr lang="en-US" dirty="0" smtClean="0">
                <a:latin typeface="Comic Sans MS" pitchFamily="66" charset="0"/>
              </a:rPr>
              <a:t>x </a:t>
            </a:r>
            <a:r>
              <a:rPr lang="sr-Cyrl-CS" dirty="0" smtClean="0">
                <a:latin typeface="Comic Sans MS" pitchFamily="66" charset="0"/>
              </a:rPr>
              <a:t>који</a:t>
            </a:r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задовољавају једначину: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5249333" y="2514600"/>
          <a:ext cx="3894667" cy="1219200"/>
        </p:xfrm>
        <a:graphic>
          <a:graphicData uri="http://schemas.openxmlformats.org/presentationml/2006/ole">
            <p:oleObj spid="_x0000_s6146" name="Equation" r:id="rId3" imgW="146016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334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CS" dirty="0" smtClean="0"/>
          </a:p>
          <a:p>
            <a:pPr marL="514350" indent="-514350">
              <a:buAutoNum type="arabicPeriod" startAt="7"/>
            </a:pPr>
            <a:r>
              <a:rPr lang="sr-Cyrl-CS" dirty="0" smtClean="0">
                <a:latin typeface="Comic Sans MS" pitchFamily="66" charset="0"/>
              </a:rPr>
              <a:t>Одредити све    </a:t>
            </a:r>
            <a:r>
              <a:rPr lang="sr-Cyrl-CS" dirty="0" smtClean="0"/>
              <a:t>            , </a:t>
            </a:r>
            <a:r>
              <a:rPr lang="sr-Cyrl-CS" dirty="0" smtClean="0">
                <a:latin typeface="Comic Sans MS" pitchFamily="66" charset="0"/>
              </a:rPr>
              <a:t>тако да важи </a:t>
            </a:r>
          </a:p>
          <a:p>
            <a:pPr marL="514350" indent="-514350">
              <a:buNone/>
            </a:pPr>
            <a:r>
              <a:rPr lang="sr-Cyrl-CS" dirty="0" smtClean="0"/>
              <a:t>   </a:t>
            </a:r>
            <a:endParaRPr lang="en-US" dirty="0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3657600" y="2209800"/>
          <a:ext cx="1600200" cy="533400"/>
        </p:xfrm>
        <a:graphic>
          <a:graphicData uri="http://schemas.openxmlformats.org/presentationml/2006/ole">
            <p:oleObj spid="_x0000_s7170" name="Equation" r:id="rId3" imgW="609480" imgH="203040" progId="Equation.3">
              <p:embed/>
            </p:oleObj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143000" y="2819400"/>
          <a:ext cx="2540000" cy="1143000"/>
        </p:xfrm>
        <a:graphic>
          <a:graphicData uri="http://schemas.openxmlformats.org/presentationml/2006/ole">
            <p:oleObj spid="_x0000_s7171" name="Equation" r:id="rId4" imgW="101592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305800" cy="5135563"/>
          </a:xfrm>
        </p:spPr>
        <p:txBody>
          <a:bodyPr/>
          <a:lstStyle/>
          <a:p>
            <a:pPr>
              <a:buNone/>
            </a:pPr>
            <a:endParaRPr lang="sr-Cyrl-CS" dirty="0" smtClean="0"/>
          </a:p>
          <a:p>
            <a:pPr>
              <a:buNone/>
            </a:pPr>
            <a:r>
              <a:rPr lang="sr-Cyrl-CS" dirty="0" smtClean="0"/>
              <a:t>8. </a:t>
            </a:r>
            <a:r>
              <a:rPr lang="sr-Cyrl-CS" dirty="0" smtClean="0">
                <a:latin typeface="Comic Sans MS" pitchFamily="66" charset="0"/>
              </a:rPr>
              <a:t>Ако је                   ,   доказати да важи</a:t>
            </a:r>
          </a:p>
          <a:p>
            <a:pPr>
              <a:buNone/>
            </a:pPr>
            <a:r>
              <a:rPr lang="sr-Cyrl-CS" dirty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  </a:t>
            </a:r>
            <a:endParaRPr lang="en-US" dirty="0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207344" y="1371600"/>
          <a:ext cx="2364656" cy="990600"/>
        </p:xfrm>
        <a:graphic>
          <a:graphicData uri="http://schemas.openxmlformats.org/presentationml/2006/ole">
            <p:oleObj spid="_x0000_s8194" name="Equation" r:id="rId3" imgW="939600" imgH="393480" progId="Equation.3">
              <p:embed/>
            </p:oleObj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272842" y="2428085"/>
          <a:ext cx="7956758" cy="1077115"/>
        </p:xfrm>
        <a:graphic>
          <a:graphicData uri="http://schemas.openxmlformats.org/presentationml/2006/ole">
            <p:oleObj spid="_x0000_s8195" name="Equation" r:id="rId4" imgW="29080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76</Words>
  <Application>Microsoft Office PowerPoint</Application>
  <PresentationFormat>On-screen Show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Equation</vt:lpstr>
      <vt:lpstr>Задаци из часописа “Тангента”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Kragujevac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Задаци из “Тангенте”</dc:title>
  <dc:creator>Jasmina Micic</dc:creator>
  <cp:lastModifiedBy>Jasmina Micic</cp:lastModifiedBy>
  <cp:revision>17</cp:revision>
  <dcterms:created xsi:type="dcterms:W3CDTF">2014-09-29T20:37:20Z</dcterms:created>
  <dcterms:modified xsi:type="dcterms:W3CDTF">2015-08-17T12:40:51Z</dcterms:modified>
</cp:coreProperties>
</file>