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7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BA547-08D6-4BC4-80BF-1034D4D89DF8}" type="datetimeFigureOut">
              <a:rPr lang="en-US" smtClean="0"/>
              <a:pPr/>
              <a:t>2/13/2015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1DA9B-1249-4B5A-8E9F-504B4517F71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BA547-08D6-4BC4-80BF-1034D4D89DF8}" type="datetimeFigureOut">
              <a:rPr lang="en-US" smtClean="0"/>
              <a:pPr/>
              <a:t>2/13/2015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1DA9B-1249-4B5A-8E9F-504B4517F71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BA547-08D6-4BC4-80BF-1034D4D89DF8}" type="datetimeFigureOut">
              <a:rPr lang="en-US" smtClean="0"/>
              <a:pPr/>
              <a:t>2/13/2015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1DA9B-1249-4B5A-8E9F-504B4517F71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BA547-08D6-4BC4-80BF-1034D4D89DF8}" type="datetimeFigureOut">
              <a:rPr lang="en-US" smtClean="0"/>
              <a:pPr/>
              <a:t>2/13/2015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1DA9B-1249-4B5A-8E9F-504B4517F71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BA547-08D6-4BC4-80BF-1034D4D89DF8}" type="datetimeFigureOut">
              <a:rPr lang="en-US" smtClean="0"/>
              <a:pPr/>
              <a:t>2/13/2015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1DA9B-1249-4B5A-8E9F-504B4517F71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BA547-08D6-4BC4-80BF-1034D4D89DF8}" type="datetimeFigureOut">
              <a:rPr lang="en-US" smtClean="0"/>
              <a:pPr/>
              <a:t>2/13/2015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1DA9B-1249-4B5A-8E9F-504B4517F71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BA547-08D6-4BC4-80BF-1034D4D89DF8}" type="datetimeFigureOut">
              <a:rPr lang="en-US" smtClean="0"/>
              <a:pPr/>
              <a:t>2/13/2015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1DA9B-1249-4B5A-8E9F-504B4517F71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BA547-08D6-4BC4-80BF-1034D4D89DF8}" type="datetimeFigureOut">
              <a:rPr lang="en-US" smtClean="0"/>
              <a:pPr/>
              <a:t>2/13/2015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1DA9B-1249-4B5A-8E9F-504B4517F71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BA547-08D6-4BC4-80BF-1034D4D89DF8}" type="datetimeFigureOut">
              <a:rPr lang="en-US" smtClean="0"/>
              <a:pPr/>
              <a:t>2/13/2015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1DA9B-1249-4B5A-8E9F-504B4517F71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BA547-08D6-4BC4-80BF-1034D4D89DF8}" type="datetimeFigureOut">
              <a:rPr lang="en-US" smtClean="0"/>
              <a:pPr/>
              <a:t>2/13/2015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1DA9B-1249-4B5A-8E9F-504B4517F71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BA547-08D6-4BC4-80BF-1034D4D89DF8}" type="datetimeFigureOut">
              <a:rPr lang="en-US" smtClean="0"/>
              <a:pPr/>
              <a:t>2/13/2015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1DA9B-1249-4B5A-8E9F-504B4517F71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FBA547-08D6-4BC4-80BF-1034D4D89DF8}" type="datetimeFigureOut">
              <a:rPr lang="en-US" smtClean="0"/>
              <a:pPr/>
              <a:t>2/13/2015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F1DA9B-1249-4B5A-8E9F-504B4517F71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6800" y="304801"/>
            <a:ext cx="4800600" cy="457200"/>
          </a:xfrm>
        </p:spPr>
        <p:txBody>
          <a:bodyPr>
            <a:normAutofit fontScale="90000"/>
          </a:bodyPr>
          <a:lstStyle/>
          <a:p>
            <a:r>
              <a:rPr lang="sr-Cyrl-CS" sz="3200" dirty="0" smtClean="0">
                <a:latin typeface="Comic Sans MS" pitchFamily="66" charset="0"/>
              </a:rPr>
              <a:t> Задаци за вежбу</a:t>
            </a:r>
            <a:endParaRPr lang="en-US" sz="3200" dirty="0">
              <a:latin typeface="Comic Sans MS" pitchFamily="66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1371600"/>
            <a:ext cx="8153400" cy="1752600"/>
          </a:xfrm>
        </p:spPr>
        <p:txBody>
          <a:bodyPr>
            <a:normAutofit fontScale="92500"/>
          </a:bodyPr>
          <a:lstStyle/>
          <a:p>
            <a:pPr algn="l"/>
            <a:r>
              <a:rPr lang="sr-Latn-CS" dirty="0" smtClean="0">
                <a:solidFill>
                  <a:schemeClr val="tx1"/>
                </a:solidFill>
                <a:latin typeface="Comic Sans MS" pitchFamily="66" charset="0"/>
              </a:rPr>
              <a:t>  </a:t>
            </a:r>
            <a:r>
              <a:rPr lang="sr-Latn-CS" sz="3000" dirty="0" smtClean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sr-Latn-CS" sz="2800" dirty="0" smtClean="0">
                <a:solidFill>
                  <a:schemeClr val="tx1"/>
                </a:solidFill>
                <a:latin typeface="Comic Sans MS" pitchFamily="66" charset="0"/>
              </a:rPr>
              <a:t>1)</a:t>
            </a:r>
            <a:r>
              <a:rPr lang="sr-Cyrl-CS" sz="2800" dirty="0" smtClean="0">
                <a:latin typeface="Comic Sans MS" pitchFamily="66" charset="0"/>
              </a:rPr>
              <a:t> </a:t>
            </a:r>
            <a:r>
              <a:rPr lang="sr-Cyrl-CS" sz="2600" b="1" dirty="0" smtClean="0">
                <a:solidFill>
                  <a:schemeClr val="tx1"/>
                </a:solidFill>
                <a:latin typeface="Comic Sans MS" pitchFamily="66" charset="0"/>
              </a:rPr>
              <a:t>Одредити једначину праве која садржи тачку пресека правих 6</a:t>
            </a:r>
            <a:r>
              <a:rPr lang="sr-Latn-CS" sz="2600" b="1" dirty="0" smtClean="0">
                <a:solidFill>
                  <a:schemeClr val="tx1"/>
                </a:solidFill>
                <a:latin typeface="Comic Sans MS" pitchFamily="66" charset="0"/>
              </a:rPr>
              <a:t>x</a:t>
            </a:r>
            <a:r>
              <a:rPr lang="sr-Cyrl-CS" sz="2600" b="1" dirty="0" smtClean="0">
                <a:solidFill>
                  <a:schemeClr val="tx1"/>
                </a:solidFill>
                <a:latin typeface="Comic Sans MS" pitchFamily="66" charset="0"/>
              </a:rPr>
              <a:t>-2</a:t>
            </a:r>
            <a:r>
              <a:rPr lang="sr-Latn-CS" sz="2600" b="1" dirty="0" smtClean="0">
                <a:solidFill>
                  <a:schemeClr val="tx1"/>
                </a:solidFill>
                <a:latin typeface="Comic Sans MS" pitchFamily="66" charset="0"/>
              </a:rPr>
              <a:t>y</a:t>
            </a:r>
            <a:r>
              <a:rPr lang="sr-Cyrl-CS" sz="2600" b="1" dirty="0" smtClean="0">
                <a:solidFill>
                  <a:schemeClr val="tx1"/>
                </a:solidFill>
                <a:latin typeface="Comic Sans MS" pitchFamily="66" charset="0"/>
              </a:rPr>
              <a:t>-1=0 и 4</a:t>
            </a:r>
            <a:r>
              <a:rPr lang="sr-Latn-CS" sz="2600" b="1" dirty="0" smtClean="0">
                <a:solidFill>
                  <a:schemeClr val="tx1"/>
                </a:solidFill>
                <a:latin typeface="Comic Sans MS" pitchFamily="66" charset="0"/>
              </a:rPr>
              <a:t>x</a:t>
            </a:r>
            <a:r>
              <a:rPr lang="sr-Cyrl-CS" sz="2600" b="1" dirty="0" smtClean="0">
                <a:solidFill>
                  <a:schemeClr val="tx1"/>
                </a:solidFill>
                <a:latin typeface="Comic Sans MS" pitchFamily="66" charset="0"/>
              </a:rPr>
              <a:t>-</a:t>
            </a:r>
            <a:r>
              <a:rPr lang="sr-Latn-CS" sz="2600" b="1" dirty="0" smtClean="0">
                <a:solidFill>
                  <a:schemeClr val="tx1"/>
                </a:solidFill>
                <a:latin typeface="Comic Sans MS" pitchFamily="66" charset="0"/>
              </a:rPr>
              <a:t>y</a:t>
            </a:r>
            <a:r>
              <a:rPr lang="sr-Cyrl-CS" sz="2600" b="1" dirty="0" smtClean="0">
                <a:solidFill>
                  <a:schemeClr val="tx1"/>
                </a:solidFill>
                <a:latin typeface="Comic Sans MS" pitchFamily="66" charset="0"/>
              </a:rPr>
              <a:t>+3=0, а</a:t>
            </a:r>
          </a:p>
          <a:p>
            <a:pPr algn="l"/>
            <a:r>
              <a:rPr lang="sr-Cyrl-CS" sz="2600" b="1" dirty="0" smtClean="0">
                <a:solidFill>
                  <a:schemeClr val="tx1"/>
                </a:solidFill>
                <a:latin typeface="Comic Sans MS" pitchFamily="66" charset="0"/>
              </a:rPr>
              <a:t>паралелна је са правом 5</a:t>
            </a:r>
            <a:r>
              <a:rPr lang="sr-Latn-CS" sz="2600" b="1" dirty="0" smtClean="0">
                <a:solidFill>
                  <a:schemeClr val="tx1"/>
                </a:solidFill>
                <a:latin typeface="Comic Sans MS" pitchFamily="66" charset="0"/>
              </a:rPr>
              <a:t>x</a:t>
            </a:r>
            <a:r>
              <a:rPr lang="sr-Cyrl-CS" sz="2600" b="1" dirty="0" smtClean="0">
                <a:solidFill>
                  <a:schemeClr val="tx1"/>
                </a:solidFill>
                <a:latin typeface="Comic Sans MS" pitchFamily="66" charset="0"/>
              </a:rPr>
              <a:t>+2</a:t>
            </a:r>
            <a:r>
              <a:rPr lang="sr-Latn-CS" sz="2600" b="1" dirty="0" smtClean="0">
                <a:solidFill>
                  <a:schemeClr val="tx1"/>
                </a:solidFill>
                <a:latin typeface="Comic Sans MS" pitchFamily="66" charset="0"/>
              </a:rPr>
              <a:t>y</a:t>
            </a:r>
            <a:r>
              <a:rPr lang="sr-Cyrl-CS" sz="2600" b="1" dirty="0" smtClean="0">
                <a:solidFill>
                  <a:schemeClr val="tx1"/>
                </a:solidFill>
                <a:latin typeface="Comic Sans MS" pitchFamily="66" charset="0"/>
              </a:rPr>
              <a:t>+6=0</a:t>
            </a:r>
            <a:r>
              <a:rPr lang="sr-Cyrl-CS" sz="3300" b="1" dirty="0" smtClean="0">
                <a:solidFill>
                  <a:schemeClr val="tx1"/>
                </a:solidFill>
                <a:latin typeface="Comic Sans MS" pitchFamily="66" charset="0"/>
              </a:rPr>
              <a:t>;</a:t>
            </a:r>
          </a:p>
          <a:p>
            <a:pPr algn="l"/>
            <a:endParaRPr lang="en-US" sz="3300" dirty="0">
              <a:solidFill>
                <a:schemeClr val="tx1"/>
              </a:solidFill>
            </a:endParaRPr>
          </a:p>
        </p:txBody>
      </p:sp>
      <p:pic>
        <p:nvPicPr>
          <p:cNvPr id="4" name="Picture 2" descr="E:\edmodo zapisi\snop1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38663" y="3352800"/>
            <a:ext cx="4605337" cy="2971185"/>
          </a:xfrm>
          <a:prstGeom prst="rect">
            <a:avLst/>
          </a:prstGeom>
          <a:noFill/>
        </p:spPr>
      </p:pic>
      <p:pic>
        <p:nvPicPr>
          <p:cNvPr id="1026" name="Picture 2" descr="C:\Documents and Settings\Jasmina\Desktop\Pit Mondrijan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0" y="3505200"/>
            <a:ext cx="1927972" cy="28194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304800" y="6553200"/>
            <a:ext cx="990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/>
              <a:t>Pit </a:t>
            </a:r>
            <a:r>
              <a:rPr lang="sr-Latn-CS" sz="1100" dirty="0" smtClean="0"/>
              <a:t>Mondrijan</a:t>
            </a:r>
            <a:endParaRPr lang="en-US" sz="1100" dirty="0"/>
          </a:p>
        </p:txBody>
      </p:sp>
      <p:sp>
        <p:nvSpPr>
          <p:cNvPr id="7" name="TextBox 6"/>
          <p:cNvSpPr txBox="1"/>
          <p:nvPr/>
        </p:nvSpPr>
        <p:spPr>
          <a:xfrm>
            <a:off x="2895600" y="5867400"/>
            <a:ext cx="1143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CS" sz="1200" dirty="0" smtClean="0">
                <a:solidFill>
                  <a:schemeClr val="accent6">
                    <a:lumMod val="75000"/>
                  </a:schemeClr>
                </a:solidFill>
              </a:rPr>
              <a:t>10x+4y+79=0</a:t>
            </a:r>
            <a:endParaRPr lang="en-US" sz="1200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1"/>
            <a:ext cx="8153400" cy="3124200"/>
          </a:xfrm>
        </p:spPr>
        <p:txBody>
          <a:bodyPr>
            <a:normAutofit/>
          </a:bodyPr>
          <a:lstStyle/>
          <a:p>
            <a:endParaRPr lang="sr-Cyrl-CS" dirty="0" smtClean="0">
              <a:solidFill>
                <a:schemeClr val="tx1"/>
              </a:solidFill>
              <a:latin typeface="Comic Sans MS" pitchFamily="66" charset="0"/>
            </a:endParaRPr>
          </a:p>
          <a:p>
            <a:pPr>
              <a:buNone/>
            </a:pPr>
            <a:r>
              <a:rPr lang="sr-Cyrl-CS" dirty="0" smtClean="0">
                <a:solidFill>
                  <a:schemeClr val="tx1"/>
                </a:solidFill>
                <a:latin typeface="Comic Sans MS" pitchFamily="66" charset="0"/>
              </a:rPr>
              <a:t>  </a:t>
            </a:r>
            <a:r>
              <a:rPr lang="sr-Cyrl-CS" sz="2800" dirty="0" smtClean="0">
                <a:solidFill>
                  <a:schemeClr val="tx1"/>
                </a:solidFill>
                <a:latin typeface="Comic Sans MS" pitchFamily="66" charset="0"/>
              </a:rPr>
              <a:t> 2</a:t>
            </a:r>
            <a:r>
              <a:rPr lang="sr-Latn-CS" sz="2800" dirty="0" smtClean="0">
                <a:solidFill>
                  <a:schemeClr val="tx1"/>
                </a:solidFill>
                <a:latin typeface="Comic Sans MS" pitchFamily="66" charset="0"/>
              </a:rPr>
              <a:t>) </a:t>
            </a:r>
            <a:r>
              <a:rPr lang="sr-Cyrl-CS" sz="2400" b="1" dirty="0" smtClean="0">
                <a:latin typeface="Comic Sans MS" pitchFamily="66" charset="0"/>
              </a:rPr>
              <a:t>Написати једначину праве која припада прамену одређеном правим линијама 2</a:t>
            </a:r>
            <a:r>
              <a:rPr lang="sr-Latn-CS" sz="2400" b="1" dirty="0" smtClean="0">
                <a:latin typeface="Comic Sans MS" pitchFamily="66" charset="0"/>
              </a:rPr>
              <a:t>x</a:t>
            </a:r>
            <a:r>
              <a:rPr lang="sr-Cyrl-CS" sz="2400" b="1" dirty="0" smtClean="0">
                <a:latin typeface="Comic Sans MS" pitchFamily="66" charset="0"/>
              </a:rPr>
              <a:t>-3</a:t>
            </a:r>
            <a:r>
              <a:rPr lang="sr-Latn-CS" sz="2400" b="1" dirty="0" smtClean="0">
                <a:latin typeface="Comic Sans MS" pitchFamily="66" charset="0"/>
              </a:rPr>
              <a:t>y</a:t>
            </a:r>
            <a:r>
              <a:rPr lang="sr-Cyrl-CS" sz="2400" b="1" dirty="0" smtClean="0">
                <a:latin typeface="Comic Sans MS" pitchFamily="66" charset="0"/>
              </a:rPr>
              <a:t>+6=0 и -5</a:t>
            </a:r>
            <a:r>
              <a:rPr lang="sr-Latn-CS" sz="2400" b="1" dirty="0" smtClean="0">
                <a:latin typeface="Comic Sans MS" pitchFamily="66" charset="0"/>
              </a:rPr>
              <a:t>x</a:t>
            </a:r>
            <a:r>
              <a:rPr lang="sr-Cyrl-CS" sz="2400" b="1" dirty="0" smtClean="0">
                <a:latin typeface="Comic Sans MS" pitchFamily="66" charset="0"/>
              </a:rPr>
              <a:t>+4</a:t>
            </a:r>
            <a:r>
              <a:rPr lang="sr-Latn-CS" sz="2400" b="1" dirty="0" smtClean="0">
                <a:latin typeface="Comic Sans MS" pitchFamily="66" charset="0"/>
              </a:rPr>
              <a:t>y</a:t>
            </a:r>
            <a:r>
              <a:rPr lang="sr-Cyrl-CS" sz="2400" b="1" dirty="0" smtClean="0">
                <a:latin typeface="Comic Sans MS" pitchFamily="66" charset="0"/>
              </a:rPr>
              <a:t>-1=0, а </a:t>
            </a:r>
          </a:p>
          <a:p>
            <a:pPr>
              <a:buNone/>
            </a:pPr>
            <a:r>
              <a:rPr lang="sr-Latn-CS" sz="2400" b="1" dirty="0" smtClean="0">
                <a:latin typeface="Comic Sans MS" pitchFamily="66" charset="0"/>
              </a:rPr>
              <a:t>a</a:t>
            </a:r>
            <a:r>
              <a:rPr lang="sr-Cyrl-CS" sz="2400" b="1" dirty="0" smtClean="0">
                <a:latin typeface="Comic Sans MS" pitchFamily="66" charset="0"/>
              </a:rPr>
              <a:t>) садржи тачку М(-4,-5);</a:t>
            </a:r>
          </a:p>
          <a:p>
            <a:pPr>
              <a:buNone/>
            </a:pPr>
            <a:r>
              <a:rPr lang="sr-Cyrl-CS" sz="2400" b="1" dirty="0" smtClean="0">
                <a:latin typeface="Comic Sans MS" pitchFamily="66" charset="0"/>
              </a:rPr>
              <a:t>б) управна је на правој 2</a:t>
            </a:r>
            <a:r>
              <a:rPr lang="sr-Latn-CS" sz="2400" b="1" dirty="0" smtClean="0">
                <a:latin typeface="Comic Sans MS" pitchFamily="66" charset="0"/>
              </a:rPr>
              <a:t>x</a:t>
            </a:r>
            <a:r>
              <a:rPr lang="sr-Cyrl-CS" sz="2400" b="1" dirty="0" smtClean="0">
                <a:latin typeface="Comic Sans MS" pitchFamily="66" charset="0"/>
              </a:rPr>
              <a:t>-</a:t>
            </a:r>
            <a:r>
              <a:rPr lang="sr-Latn-CS" sz="2400" b="1" dirty="0" smtClean="0">
                <a:latin typeface="Comic Sans MS" pitchFamily="66" charset="0"/>
              </a:rPr>
              <a:t>y</a:t>
            </a:r>
            <a:r>
              <a:rPr lang="sr-Cyrl-CS" sz="2400" b="1" dirty="0" smtClean="0">
                <a:latin typeface="Comic Sans MS" pitchFamily="66" charset="0"/>
              </a:rPr>
              <a:t>+4=0;</a:t>
            </a:r>
            <a:endParaRPr lang="en-US" sz="2400" b="1" dirty="0" smtClean="0"/>
          </a:p>
          <a:p>
            <a:pPr>
              <a:buNone/>
            </a:pPr>
            <a:endParaRPr lang="sr-Cyrl-CS" sz="2400" dirty="0" smtClean="0">
              <a:solidFill>
                <a:schemeClr val="tx1"/>
              </a:solidFill>
              <a:latin typeface="Comic Sans MS" pitchFamily="66" charset="0"/>
            </a:endParaRPr>
          </a:p>
        </p:txBody>
      </p:sp>
      <p:pic>
        <p:nvPicPr>
          <p:cNvPr id="2" name="Picture 2" descr="E:\edmodo zapisi\snop2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86526" y="4191000"/>
            <a:ext cx="2657474" cy="25908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685800" y="6178153"/>
            <a:ext cx="3048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CS" sz="1400" dirty="0" smtClean="0">
                <a:solidFill>
                  <a:srgbClr val="C00000"/>
                </a:solidFill>
              </a:rPr>
              <a:t>a)9x-7y+1=0; </a:t>
            </a:r>
            <a:r>
              <a:rPr lang="sr-Cyrl-CS" sz="1400" dirty="0" smtClean="0">
                <a:solidFill>
                  <a:srgbClr val="C00000"/>
                </a:solidFill>
              </a:rPr>
              <a:t>б)13</a:t>
            </a:r>
            <a:r>
              <a:rPr lang="sr-Latn-CS" sz="1400" dirty="0" smtClean="0">
                <a:solidFill>
                  <a:srgbClr val="C00000"/>
                </a:solidFill>
              </a:rPr>
              <a:t>x-30y+81</a:t>
            </a:r>
            <a:r>
              <a:rPr lang="sr-Cyrl-CS" sz="1400" dirty="0" smtClean="0">
                <a:solidFill>
                  <a:srgbClr val="C00000"/>
                </a:solidFill>
              </a:rPr>
              <a:t>=0</a:t>
            </a:r>
            <a:r>
              <a:rPr lang="sr-Cyrl-CS" sz="1400" dirty="0" smtClean="0">
                <a:solidFill>
                  <a:srgbClr val="C00000"/>
                </a:solidFill>
              </a:rPr>
              <a:t> </a:t>
            </a:r>
            <a:r>
              <a:rPr lang="sr-Cyrl-CS" sz="1400" dirty="0" smtClean="0">
                <a:solidFill>
                  <a:srgbClr val="C00000"/>
                </a:solidFill>
              </a:rPr>
              <a:t>.</a:t>
            </a:r>
            <a:endParaRPr lang="en-US" sz="14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1"/>
            <a:ext cx="7924800" cy="2895599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sr-Cyrl-CS" dirty="0" smtClean="0">
                <a:solidFill>
                  <a:schemeClr val="tx1"/>
                </a:solidFill>
                <a:latin typeface="Comic Sans MS" pitchFamily="66" charset="0"/>
              </a:rPr>
              <a:t>   </a:t>
            </a:r>
          </a:p>
          <a:p>
            <a:pPr>
              <a:buNone/>
            </a:pPr>
            <a:r>
              <a:rPr lang="sr-Cyrl-CS" sz="2800" dirty="0" smtClean="0">
                <a:latin typeface="Comic Sans MS" pitchFamily="66" charset="0"/>
              </a:rPr>
              <a:t>   </a:t>
            </a:r>
            <a:r>
              <a:rPr lang="sr-Cyrl-CS" sz="2400" dirty="0" smtClean="0">
                <a:solidFill>
                  <a:schemeClr val="tx1"/>
                </a:solidFill>
                <a:latin typeface="Comic Sans MS" pitchFamily="66" charset="0"/>
              </a:rPr>
              <a:t>3</a:t>
            </a:r>
            <a:r>
              <a:rPr lang="sr-Latn-CS" sz="2400" b="1" dirty="0" smtClean="0">
                <a:solidFill>
                  <a:schemeClr val="tx1"/>
                </a:solidFill>
                <a:latin typeface="Comic Sans MS" pitchFamily="66" charset="0"/>
              </a:rPr>
              <a:t>) </a:t>
            </a:r>
            <a:r>
              <a:rPr lang="sr-Cyrl-CS" sz="2400" b="1" dirty="0" smtClean="0">
                <a:solidFill>
                  <a:schemeClr val="tx1"/>
                </a:solidFill>
                <a:latin typeface="Comic Sans MS" pitchFamily="66" charset="0"/>
              </a:rPr>
              <a:t>  Дат је п</a:t>
            </a:r>
            <a:r>
              <a:rPr lang="sr-Cyrl-CS" sz="2400" b="1" dirty="0" smtClean="0">
                <a:latin typeface="Comic Sans MS" pitchFamily="66" charset="0"/>
              </a:rPr>
              <a:t>рамен правих</a:t>
            </a:r>
            <a:r>
              <a:rPr lang="sr-Cyrl-CS" sz="2400" dirty="0" smtClean="0">
                <a:latin typeface="Comic Sans MS" pitchFamily="66" charset="0"/>
              </a:rPr>
              <a:t>  </a:t>
            </a:r>
            <a:r>
              <a:rPr lang="sr-Cyrl-CS" sz="2400" b="1" dirty="0" smtClean="0">
                <a:latin typeface="Comic Sans MS" pitchFamily="66" charset="0"/>
              </a:rPr>
              <a:t>2</a:t>
            </a:r>
            <a:r>
              <a:rPr lang="sr-Latn-CS" sz="2400" b="1" dirty="0" smtClean="0">
                <a:latin typeface="Comic Sans MS" pitchFamily="66" charset="0"/>
              </a:rPr>
              <a:t>x</a:t>
            </a:r>
            <a:r>
              <a:rPr lang="sr-Cyrl-CS" sz="2400" b="1" dirty="0" smtClean="0">
                <a:latin typeface="Comic Sans MS" pitchFamily="66" charset="0"/>
              </a:rPr>
              <a:t>+5</a:t>
            </a:r>
            <a:r>
              <a:rPr lang="sr-Latn-CS" sz="2400" b="1" dirty="0" smtClean="0">
                <a:latin typeface="Comic Sans MS" pitchFamily="66" charset="0"/>
              </a:rPr>
              <a:t>y</a:t>
            </a:r>
            <a:r>
              <a:rPr lang="sr-Cyrl-CS" sz="2400" b="1" dirty="0" smtClean="0">
                <a:latin typeface="Comic Sans MS" pitchFamily="66" charset="0"/>
              </a:rPr>
              <a:t>+4=0,       3</a:t>
            </a:r>
            <a:r>
              <a:rPr lang="sr-Latn-CS" sz="2400" b="1" dirty="0" smtClean="0">
                <a:latin typeface="Comic Sans MS" pitchFamily="66" charset="0"/>
              </a:rPr>
              <a:t>x</a:t>
            </a:r>
            <a:r>
              <a:rPr lang="sr-Cyrl-CS" sz="2400" b="1" dirty="0" smtClean="0">
                <a:latin typeface="Comic Sans MS" pitchFamily="66" charset="0"/>
              </a:rPr>
              <a:t>-2</a:t>
            </a:r>
            <a:r>
              <a:rPr lang="sr-Latn-CS" sz="2400" b="1" dirty="0" smtClean="0">
                <a:latin typeface="Comic Sans MS" pitchFamily="66" charset="0"/>
              </a:rPr>
              <a:t>y</a:t>
            </a:r>
            <a:r>
              <a:rPr lang="sr-Cyrl-CS" sz="2400" b="1" dirty="0" smtClean="0">
                <a:latin typeface="Comic Sans MS" pitchFamily="66" charset="0"/>
              </a:rPr>
              <a:t>+25=0.Наћи ону једначину прамена која на координатним осама одређује одсечке исте величине</a:t>
            </a:r>
            <a:r>
              <a:rPr lang="sr-Cyrl-CS" sz="2800" b="1" dirty="0" smtClean="0">
                <a:latin typeface="Comic Sans MS" pitchFamily="66" charset="0"/>
              </a:rPr>
              <a:t>.</a:t>
            </a:r>
            <a:endParaRPr lang="en-US" sz="2800" b="1" dirty="0"/>
          </a:p>
        </p:txBody>
      </p:sp>
      <p:pic>
        <p:nvPicPr>
          <p:cNvPr id="3076" name="Picture 4" descr="E:\edmodo zapisi\mnogo pravih,kriva povr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81600" y="3883094"/>
            <a:ext cx="3962400" cy="2974906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762000" y="6248401"/>
            <a:ext cx="2438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CS" sz="1400" dirty="0" smtClean="0">
                <a:solidFill>
                  <a:schemeClr val="accent6">
                    <a:lumMod val="50000"/>
                  </a:schemeClr>
                </a:solidFill>
              </a:rPr>
              <a:t>X-y+9=0; x+y+5=0.</a:t>
            </a:r>
            <a:endParaRPr lang="en-US" sz="1400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766</TotalTime>
  <Words>130</Words>
  <Application>Microsoft Office PowerPoint</Application>
  <PresentationFormat>On-screen Show (4:3)</PresentationFormat>
  <Paragraphs>13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 Задаци за вежбу</vt:lpstr>
      <vt:lpstr>Slide 2</vt:lpstr>
      <vt:lpstr>Slide 3</vt:lpstr>
    </vt:vector>
  </TitlesOfParts>
  <Company>Kragujevac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Jasmina Micic</dc:creator>
  <cp:lastModifiedBy>Jasmina Micic</cp:lastModifiedBy>
  <cp:revision>122</cp:revision>
  <dcterms:created xsi:type="dcterms:W3CDTF">2014-09-16T18:13:38Z</dcterms:created>
  <dcterms:modified xsi:type="dcterms:W3CDTF">2015-02-12T23:48:55Z</dcterms:modified>
</cp:coreProperties>
</file>